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3" r:id="rId5"/>
    <p:sldId id="264" r:id="rId6"/>
    <p:sldId id="265" r:id="rId7"/>
    <p:sldId id="266" r:id="rId8"/>
    <p:sldId id="267" r:id="rId9"/>
    <p:sldId id="262" r:id="rId10"/>
    <p:sldId id="269" r:id="rId11"/>
    <p:sldId id="256" r:id="rId12"/>
    <p:sldId id="261" r:id="rId13"/>
    <p:sldId id="268" r:id="rId14"/>
    <p:sldId id="25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Lato Light" panose="020F0302020204030203" pitchFamily="34" charset="0"/>
      <p:regular r:id="rId38"/>
      <p:italic r:id="rId39"/>
    </p:embeddedFont>
    <p:embeddedFont>
      <p:font typeface="Lato Regular" panose="020F0502020204030203" pitchFamily="34" charset="0"/>
      <p:regular r:id="rId40"/>
    </p:embeddedFont>
    <p:embeddedFont>
      <p:font typeface="Mistral" panose="03090702030407020403" pitchFamily="66" charset="0"/>
      <p:regular r:id="rId41"/>
    </p:embeddedFont>
    <p:embeddedFont>
      <p:font typeface="Modern Love Caps" panose="04070805081001020A01" pitchFamily="82" charset="0"/>
      <p:regular r:id="rId42"/>
    </p:embeddedFont>
    <p:embeddedFont>
      <p:font typeface="Montserrat" panose="00000500000000000000" pitchFamily="2" charset="-52"/>
      <p:regular r:id="rId43"/>
      <p:bold r:id="rId44"/>
      <p:italic r:id="rId45"/>
      <p:bold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Bold" panose="00000800000000000000" pitchFamily="2" charset="0"/>
      <p:bold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efd"/>
    <a:srgbClr val="3b2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6357" autoAdjust="0"/>
  </p:normalViewPr>
  <p:slideViewPr>
    <p:cSldViewPr snapToGrid="0" showGuides="1">
      <p:cViewPr varScale="1">
        <p:scale>
          <a:sx n="114" d="100"/>
          <a:sy n="114" d="100"/>
        </p:scale>
        <p:origin x="498" y="10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1782" y="66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F3C-46B4-A782-2D6F08D4A04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F3C-46B4-A782-2D6F08D4A04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F3C-46B4-A782-2D6F08D4A0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3C-46B4-A782-2D6F08D4A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3C-46B4-A782-2D6F08D4A0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A6-419B-B4A1-B39EBDFF3F9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A6-419B-B4A1-B39EBDFF3F9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DA6-419B-B4A1-B39EBDFF3F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F5-4A38-9FC9-F7CC048BEF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F5-4A38-9FC9-F7CC048BEF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7F5-4A38-9FC9-F7CC048BE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2C-4D9E-9032-1D147E64D9D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A2C-4D9E-9032-1D147E64D9D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2C-4D9E-9032-1D147E64D9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B8-4FD0-A4F7-6D90BB8F14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B8-4FD0-A4F7-6D90BB8F14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E7-4B57-B5B8-5DE559FF363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E7-4B57-B5B8-5DE559FF3636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AE7-4B57-B5B8-5DE559FF3636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AE7-4B57-B5B8-5DE559FF3636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E7-4B57-B5B8-5DE559FF3636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E7-4B57-B5B8-5DE559FF3636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E7-4B57-B5B8-5DE559FF3636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AE7-4B57-B5B8-5DE559FF363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E7-4B57-B5B8-5DE559FF36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20-481C-8620-D2371C25AA9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120-481C-8620-D2371C25AA9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120-481C-8620-D2371C25A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49-4873-9872-07780DB87416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49-4873-9872-07780DB8741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49-4873-9872-07780DB874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EB6C8902-30EE-4A29-9271-AEAC518077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7F573961-8D06-40A5-9FD1-C09D850D2D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3A639-1D21-4C07-B16C-E71C592A3643}" type="datetimeFigureOut">
              <a:rPr lang="en-US" smtClean="0"/>
              <a:t>07.05.2020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FDC56F43-9642-41BF-9B24-F20718988B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15885B64-2ED1-464B-B7C4-A86BF00AAF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AD1B2-286C-429E-AA6C-B19F22D58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4523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BE7F-6A80-4703-ADD9-5DF1C9279F7A}" type="datetimeFigureOut">
              <a:rPr lang="en-US" smtClean="0"/>
              <a:t>07.05.2020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50902-9F98-4C05-B860-DBF5F260B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9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8">
            <a:extLst>
              <a:ext uri="{FF2B5EF4-FFF2-40B4-BE49-F238E27FC236}">
                <a16:creationId xmlns:a16="http://schemas.microsoft.com/office/drawing/2014/main" id="{C7C03EAC-30AE-4F03-9AA8-3356A2ADFA97}"/>
              </a:ext>
            </a:extLst>
          </p:cNvPr>
          <p:cNvSpPr>
            <a:spLocks/>
          </p:cNvSpPr>
          <p:nvPr userDrawn="1"/>
        </p:nvSpPr>
        <p:spPr bwMode="auto">
          <a:xfrm>
            <a:off x="10926676" y="2805832"/>
            <a:ext cx="3714750" cy="371633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104874-0041-41E2-9E43-EB4122D79C18}"/>
              </a:ext>
            </a:extLst>
          </p:cNvPr>
          <p:cNvSpPr/>
          <p:nvPr userDrawn="1"/>
        </p:nvSpPr>
        <p:spPr>
          <a:xfrm>
            <a:off x="-1" y="5651500"/>
            <a:ext cx="2972361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6F2F66C2-4F16-4051-87C7-CA216FEA0E37}"/>
              </a:ext>
            </a:extLst>
          </p:cNvPr>
          <p:cNvSpPr/>
          <p:nvPr/>
        </p:nvSpPr>
        <p:spPr>
          <a:xfrm rot="10800000">
            <a:off x="11330496" y="4960381"/>
            <a:ext cx="389753" cy="1316431"/>
          </a:xfrm>
          <a:custGeom>
            <a:avLst/>
            <a:gdLst>
              <a:gd name="connsiteX0" fmla="*/ 193574 w 199129"/>
              <a:gd name="connsiteY0" fmla="*/ 76311 h 672579"/>
              <a:gd name="connsiteX1" fmla="*/ 63081 w 199129"/>
              <a:gd name="connsiteY1" fmla="*/ 2016 h 672579"/>
              <a:gd name="connsiteX2" fmla="*/ 50699 w 199129"/>
              <a:gd name="connsiteY2" fmla="*/ 23923 h 672579"/>
              <a:gd name="connsiteX3" fmla="*/ 160236 w 199129"/>
              <a:gd name="connsiteY3" fmla="*/ 88693 h 672579"/>
              <a:gd name="connsiteX4" fmla="*/ 44984 w 199129"/>
              <a:gd name="connsiteY4" fmla="*/ 142033 h 672579"/>
              <a:gd name="connsiteX5" fmla="*/ 41174 w 199129"/>
              <a:gd name="connsiteY5" fmla="*/ 164893 h 672579"/>
              <a:gd name="connsiteX6" fmla="*/ 146901 w 199129"/>
              <a:gd name="connsiteY6" fmla="*/ 226806 h 672579"/>
              <a:gd name="connsiteX7" fmla="*/ 38316 w 199129"/>
              <a:gd name="connsiteY7" fmla="*/ 284908 h 672579"/>
              <a:gd name="connsiteX8" fmla="*/ 34506 w 199129"/>
              <a:gd name="connsiteY8" fmla="*/ 291576 h 672579"/>
              <a:gd name="connsiteX9" fmla="*/ 32601 w 199129"/>
              <a:gd name="connsiteY9" fmla="*/ 312531 h 672579"/>
              <a:gd name="connsiteX10" fmla="*/ 143091 w 199129"/>
              <a:gd name="connsiteY10" fmla="*/ 379206 h 672579"/>
              <a:gd name="connsiteX11" fmla="*/ 12599 w 199129"/>
              <a:gd name="connsiteY11" fmla="*/ 420163 h 672579"/>
              <a:gd name="connsiteX12" fmla="*/ 5931 w 199129"/>
              <a:gd name="connsiteY12" fmla="*/ 443976 h 672579"/>
              <a:gd name="connsiteX13" fmla="*/ 142139 w 199129"/>
              <a:gd name="connsiteY13" fmla="*/ 540178 h 672579"/>
              <a:gd name="connsiteX14" fmla="*/ 12599 w 199129"/>
              <a:gd name="connsiteY14" fmla="*/ 580183 h 672579"/>
              <a:gd name="connsiteX15" fmla="*/ 9741 w 199129"/>
              <a:gd name="connsiteY15" fmla="*/ 603043 h 672579"/>
              <a:gd name="connsiteX16" fmla="*/ 154521 w 199129"/>
              <a:gd name="connsiteY16" fmla="*/ 671623 h 672579"/>
              <a:gd name="connsiteX17" fmla="*/ 163094 w 199129"/>
              <a:gd name="connsiteY17" fmla="*/ 656383 h 672579"/>
              <a:gd name="connsiteX18" fmla="*/ 48794 w 199129"/>
              <a:gd name="connsiteY18" fmla="*/ 595423 h 672579"/>
              <a:gd name="connsiteX19" fmla="*/ 170714 w 199129"/>
              <a:gd name="connsiteY19" fmla="*/ 558276 h 672579"/>
              <a:gd name="connsiteX20" fmla="*/ 176429 w 199129"/>
              <a:gd name="connsiteY20" fmla="*/ 537321 h 672579"/>
              <a:gd name="connsiteX21" fmla="*/ 49746 w 199129"/>
              <a:gd name="connsiteY21" fmla="*/ 440166 h 672579"/>
              <a:gd name="connsiteX22" fmla="*/ 173571 w 199129"/>
              <a:gd name="connsiteY22" fmla="*/ 390636 h 672579"/>
              <a:gd name="connsiteX23" fmla="*/ 173571 w 199129"/>
              <a:gd name="connsiteY23" fmla="*/ 368728 h 672579"/>
              <a:gd name="connsiteX24" fmla="*/ 54509 w 199129"/>
              <a:gd name="connsiteY24" fmla="*/ 297291 h 672579"/>
              <a:gd name="connsiteX25" fmla="*/ 178334 w 199129"/>
              <a:gd name="connsiteY25" fmla="*/ 238236 h 672579"/>
              <a:gd name="connsiteX26" fmla="*/ 178334 w 199129"/>
              <a:gd name="connsiteY26" fmla="*/ 216328 h 672579"/>
              <a:gd name="connsiteX27" fmla="*/ 76416 w 199129"/>
              <a:gd name="connsiteY27" fmla="*/ 156321 h 672579"/>
              <a:gd name="connsiteX28" fmla="*/ 191669 w 199129"/>
              <a:gd name="connsiteY28" fmla="*/ 98218 h 672579"/>
              <a:gd name="connsiteX29" fmla="*/ 193574 w 199129"/>
              <a:gd name="connsiteY29" fmla="*/ 76311 h 67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9129" h="672579">
                <a:moveTo>
                  <a:pt x="193574" y="76311"/>
                </a:moveTo>
                <a:cubicBezTo>
                  <a:pt x="147854" y="54403"/>
                  <a:pt x="104991" y="29638"/>
                  <a:pt x="63081" y="2016"/>
                </a:cubicBezTo>
                <a:cubicBezTo>
                  <a:pt x="49746" y="-6557"/>
                  <a:pt x="37364" y="14398"/>
                  <a:pt x="50699" y="23923"/>
                </a:cubicBezTo>
                <a:cubicBezTo>
                  <a:pt x="85941" y="48688"/>
                  <a:pt x="122136" y="69643"/>
                  <a:pt x="160236" y="88693"/>
                </a:cubicBezTo>
                <a:cubicBezTo>
                  <a:pt x="123089" y="109648"/>
                  <a:pt x="84989" y="127746"/>
                  <a:pt x="44984" y="142033"/>
                </a:cubicBezTo>
                <a:cubicBezTo>
                  <a:pt x="34506" y="145843"/>
                  <a:pt x="31649" y="159178"/>
                  <a:pt x="41174" y="164893"/>
                </a:cubicBezTo>
                <a:lnTo>
                  <a:pt x="146901" y="226806"/>
                </a:lnTo>
                <a:cubicBezTo>
                  <a:pt x="109754" y="244903"/>
                  <a:pt x="73559" y="263953"/>
                  <a:pt x="38316" y="284908"/>
                </a:cubicBezTo>
                <a:cubicBezTo>
                  <a:pt x="35459" y="286813"/>
                  <a:pt x="34506" y="288718"/>
                  <a:pt x="34506" y="291576"/>
                </a:cubicBezTo>
                <a:cubicBezTo>
                  <a:pt x="26886" y="295386"/>
                  <a:pt x="23076" y="306816"/>
                  <a:pt x="32601" y="312531"/>
                </a:cubicBezTo>
                <a:cubicBezTo>
                  <a:pt x="68796" y="335391"/>
                  <a:pt x="106896" y="357298"/>
                  <a:pt x="143091" y="379206"/>
                </a:cubicBezTo>
                <a:cubicBezTo>
                  <a:pt x="102134" y="402066"/>
                  <a:pt x="60224" y="415401"/>
                  <a:pt x="12599" y="420163"/>
                </a:cubicBezTo>
                <a:cubicBezTo>
                  <a:pt x="1169" y="421116"/>
                  <a:pt x="-5499" y="437308"/>
                  <a:pt x="5931" y="443976"/>
                </a:cubicBezTo>
                <a:cubicBezTo>
                  <a:pt x="55461" y="471598"/>
                  <a:pt x="100229" y="503031"/>
                  <a:pt x="142139" y="540178"/>
                </a:cubicBezTo>
                <a:cubicBezTo>
                  <a:pt x="99276" y="553513"/>
                  <a:pt x="55461" y="566848"/>
                  <a:pt x="12599" y="580183"/>
                </a:cubicBezTo>
                <a:cubicBezTo>
                  <a:pt x="3074" y="583041"/>
                  <a:pt x="-736" y="598281"/>
                  <a:pt x="9741" y="603043"/>
                </a:cubicBezTo>
                <a:cubicBezTo>
                  <a:pt x="57366" y="626856"/>
                  <a:pt x="104991" y="650668"/>
                  <a:pt x="154521" y="671623"/>
                </a:cubicBezTo>
                <a:cubicBezTo>
                  <a:pt x="164999" y="676386"/>
                  <a:pt x="173571" y="662098"/>
                  <a:pt x="163094" y="656383"/>
                </a:cubicBezTo>
                <a:cubicBezTo>
                  <a:pt x="125946" y="634476"/>
                  <a:pt x="87846" y="614473"/>
                  <a:pt x="48794" y="595423"/>
                </a:cubicBezTo>
                <a:cubicBezTo>
                  <a:pt x="89751" y="583041"/>
                  <a:pt x="129756" y="570658"/>
                  <a:pt x="170714" y="558276"/>
                </a:cubicBezTo>
                <a:cubicBezTo>
                  <a:pt x="179286" y="555418"/>
                  <a:pt x="183096" y="543988"/>
                  <a:pt x="176429" y="537321"/>
                </a:cubicBezTo>
                <a:cubicBezTo>
                  <a:pt x="137376" y="500173"/>
                  <a:pt x="95466" y="468741"/>
                  <a:pt x="49746" y="440166"/>
                </a:cubicBezTo>
                <a:cubicBezTo>
                  <a:pt x="93561" y="431593"/>
                  <a:pt x="134519" y="415401"/>
                  <a:pt x="173571" y="390636"/>
                </a:cubicBezTo>
                <a:cubicBezTo>
                  <a:pt x="182144" y="385873"/>
                  <a:pt x="182144" y="373491"/>
                  <a:pt x="173571" y="368728"/>
                </a:cubicBezTo>
                <a:cubicBezTo>
                  <a:pt x="134519" y="343963"/>
                  <a:pt x="95466" y="319198"/>
                  <a:pt x="54509" y="297291"/>
                </a:cubicBezTo>
                <a:cubicBezTo>
                  <a:pt x="96419" y="279193"/>
                  <a:pt x="137376" y="259191"/>
                  <a:pt x="178334" y="238236"/>
                </a:cubicBezTo>
                <a:cubicBezTo>
                  <a:pt x="186906" y="234426"/>
                  <a:pt x="185954" y="221091"/>
                  <a:pt x="178334" y="216328"/>
                </a:cubicBezTo>
                <a:cubicBezTo>
                  <a:pt x="144044" y="196326"/>
                  <a:pt x="109754" y="176323"/>
                  <a:pt x="76416" y="156321"/>
                </a:cubicBezTo>
                <a:cubicBezTo>
                  <a:pt x="116421" y="140128"/>
                  <a:pt x="155474" y="122031"/>
                  <a:pt x="191669" y="98218"/>
                </a:cubicBezTo>
                <a:cubicBezTo>
                  <a:pt x="200241" y="94408"/>
                  <a:pt x="202146" y="81073"/>
                  <a:pt x="193574" y="76311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1E265F75-BFD9-40D4-AA0B-92571CC05AAD}"/>
              </a:ext>
            </a:extLst>
          </p:cNvPr>
          <p:cNvSpPr/>
          <p:nvPr/>
        </p:nvSpPr>
        <p:spPr>
          <a:xfrm rot="10800000">
            <a:off x="9558208" y="6670642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AE20E29A-6B2B-466A-8580-D976C71AAD9E}"/>
              </a:ext>
            </a:extLst>
          </p:cNvPr>
          <p:cNvSpPr/>
          <p:nvPr/>
        </p:nvSpPr>
        <p:spPr>
          <a:xfrm rot="10800000">
            <a:off x="11209676" y="6819520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1408DF81-7ACB-4564-A09F-29938BD0428D}"/>
              </a:ext>
            </a:extLst>
          </p:cNvPr>
          <p:cNvSpPr/>
          <p:nvPr/>
        </p:nvSpPr>
        <p:spPr>
          <a:xfrm rot="10800000">
            <a:off x="11086465" y="6843755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D1D99041-97A6-43E6-8267-0455930FC95D}"/>
              </a:ext>
            </a:extLst>
          </p:cNvPr>
          <p:cNvSpPr/>
          <p:nvPr/>
        </p:nvSpPr>
        <p:spPr>
          <a:xfrm rot="10800000">
            <a:off x="9161430" y="5999423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298B9998-3AEE-4571-9EAE-CEC4D0D0C8CA}"/>
              </a:ext>
            </a:extLst>
          </p:cNvPr>
          <p:cNvSpPr/>
          <p:nvPr/>
        </p:nvSpPr>
        <p:spPr>
          <a:xfrm rot="10800000">
            <a:off x="9074746" y="6022938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Polyline: figure 44">
            <a:extLst>
              <a:ext uri="{FF2B5EF4-FFF2-40B4-BE49-F238E27FC236}">
                <a16:creationId xmlns:a16="http://schemas.microsoft.com/office/drawing/2014/main" id="{8431CD4D-2C3C-4761-9102-0B82033BA79A}"/>
              </a:ext>
            </a:extLst>
          </p:cNvPr>
          <p:cNvSpPr/>
          <p:nvPr/>
        </p:nvSpPr>
        <p:spPr>
          <a:xfrm rot="10800000">
            <a:off x="9942774" y="6052877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" name="Drawing 45">
            <a:extLst>
              <a:ext uri="{FF2B5EF4-FFF2-40B4-BE49-F238E27FC236}">
                <a16:creationId xmlns:a16="http://schemas.microsoft.com/office/drawing/2014/main" id="{68E08217-32A6-441D-804A-26AF58DB03DE}"/>
              </a:ext>
            </a:extLst>
          </p:cNvPr>
          <p:cNvGrpSpPr/>
          <p:nvPr userDrawn="1"/>
        </p:nvGrpSpPr>
        <p:grpSpPr>
          <a:xfrm rot="6648130">
            <a:off x="2496988" y="6008735"/>
            <a:ext cx="1059514" cy="1239093"/>
            <a:chOff x="5815012" y="3100387"/>
            <a:chExt cx="561975" cy="657225"/>
          </a:xfrm>
          <a:solidFill>
            <a:schemeClr val="bg1"/>
          </a:solidFill>
        </p:grpSpPr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44978293-6A01-4D6C-B700-35AB74E9087C}"/>
                </a:ext>
              </a:extLst>
            </p:cNvPr>
            <p:cNvSpPr/>
            <p:nvPr/>
          </p:nvSpPr>
          <p:spPr>
            <a:xfrm>
              <a:off x="5815647" y="3275646"/>
              <a:ext cx="128028" cy="125508"/>
            </a:xfrm>
            <a:custGeom>
              <a:avLst/>
              <a:gdLst>
                <a:gd name="connsiteX0" fmla="*/ 127000 w 128028"/>
                <a:gd name="connsiteY0" fmla="*/ 9525 h 125508"/>
                <a:gd name="connsiteX1" fmla="*/ 117475 w 128028"/>
                <a:gd name="connsiteY1" fmla="*/ 0 h 125508"/>
                <a:gd name="connsiteX2" fmla="*/ 10795 w 128028"/>
                <a:gd name="connsiteY2" fmla="*/ 0 h 125508"/>
                <a:gd name="connsiteX3" fmla="*/ 1270 w 128028"/>
                <a:gd name="connsiteY3" fmla="*/ 9525 h 125508"/>
                <a:gd name="connsiteX4" fmla="*/ 1270 w 128028"/>
                <a:gd name="connsiteY4" fmla="*/ 117158 h 125508"/>
                <a:gd name="connsiteX5" fmla="*/ 18415 w 128028"/>
                <a:gd name="connsiteY5" fmla="*/ 118110 h 125508"/>
                <a:gd name="connsiteX6" fmla="*/ 21273 w 128028"/>
                <a:gd name="connsiteY6" fmla="*/ 121920 h 125508"/>
                <a:gd name="connsiteX7" fmla="*/ 117475 w 128028"/>
                <a:gd name="connsiteY7" fmla="*/ 124778 h 125508"/>
                <a:gd name="connsiteX8" fmla="*/ 126048 w 128028"/>
                <a:gd name="connsiteY8" fmla="*/ 116205 h 125508"/>
                <a:gd name="connsiteX9" fmla="*/ 127000 w 128028"/>
                <a:gd name="connsiteY9" fmla="*/ 9525 h 125508"/>
                <a:gd name="connsiteX10" fmla="*/ 21273 w 128028"/>
                <a:gd name="connsiteY10" fmla="*/ 112395 h 125508"/>
                <a:gd name="connsiteX11" fmla="*/ 18415 w 128028"/>
                <a:gd name="connsiteY11" fmla="*/ 114300 h 125508"/>
                <a:gd name="connsiteX12" fmla="*/ 20320 w 128028"/>
                <a:gd name="connsiteY12" fmla="*/ 18097 h 125508"/>
                <a:gd name="connsiteX13" fmla="*/ 107950 w 128028"/>
                <a:gd name="connsiteY13" fmla="*/ 18097 h 125508"/>
                <a:gd name="connsiteX14" fmla="*/ 108903 w 128028"/>
                <a:gd name="connsiteY14" fmla="*/ 106680 h 125508"/>
                <a:gd name="connsiteX15" fmla="*/ 21273 w 128028"/>
                <a:gd name="connsiteY15" fmla="*/ 112395 h 12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8028" h="125508">
                  <a:moveTo>
                    <a:pt x="127000" y="9525"/>
                  </a:moveTo>
                  <a:cubicBezTo>
                    <a:pt x="127000" y="3810"/>
                    <a:pt x="122238" y="0"/>
                    <a:pt x="117475" y="0"/>
                  </a:cubicBezTo>
                  <a:cubicBezTo>
                    <a:pt x="82233" y="0"/>
                    <a:pt x="46038" y="0"/>
                    <a:pt x="10795" y="0"/>
                  </a:cubicBezTo>
                  <a:cubicBezTo>
                    <a:pt x="5080" y="0"/>
                    <a:pt x="1270" y="4763"/>
                    <a:pt x="1270" y="9525"/>
                  </a:cubicBezTo>
                  <a:cubicBezTo>
                    <a:pt x="1270" y="44768"/>
                    <a:pt x="-1588" y="81915"/>
                    <a:pt x="1270" y="117158"/>
                  </a:cubicBezTo>
                  <a:cubicBezTo>
                    <a:pt x="2223" y="127635"/>
                    <a:pt x="16510" y="128588"/>
                    <a:pt x="18415" y="118110"/>
                  </a:cubicBezTo>
                  <a:cubicBezTo>
                    <a:pt x="18415" y="120015"/>
                    <a:pt x="19368" y="121920"/>
                    <a:pt x="21273" y="121920"/>
                  </a:cubicBezTo>
                  <a:cubicBezTo>
                    <a:pt x="51753" y="127635"/>
                    <a:pt x="86043" y="124778"/>
                    <a:pt x="117475" y="124778"/>
                  </a:cubicBezTo>
                  <a:cubicBezTo>
                    <a:pt x="122238" y="124778"/>
                    <a:pt x="125095" y="120968"/>
                    <a:pt x="126048" y="116205"/>
                  </a:cubicBezTo>
                  <a:cubicBezTo>
                    <a:pt x="129858" y="80963"/>
                    <a:pt x="127000" y="44768"/>
                    <a:pt x="127000" y="9525"/>
                  </a:cubicBezTo>
                  <a:close/>
                  <a:moveTo>
                    <a:pt x="21273" y="112395"/>
                  </a:moveTo>
                  <a:cubicBezTo>
                    <a:pt x="20320" y="112395"/>
                    <a:pt x="19368" y="113348"/>
                    <a:pt x="18415" y="114300"/>
                  </a:cubicBezTo>
                  <a:cubicBezTo>
                    <a:pt x="21273" y="82868"/>
                    <a:pt x="20320" y="50483"/>
                    <a:pt x="20320" y="18097"/>
                  </a:cubicBezTo>
                  <a:cubicBezTo>
                    <a:pt x="49848" y="18097"/>
                    <a:pt x="78423" y="18097"/>
                    <a:pt x="107950" y="18097"/>
                  </a:cubicBezTo>
                  <a:cubicBezTo>
                    <a:pt x="107950" y="47625"/>
                    <a:pt x="106045" y="77153"/>
                    <a:pt x="108903" y="106680"/>
                  </a:cubicBezTo>
                  <a:cubicBezTo>
                    <a:pt x="79375" y="108585"/>
                    <a:pt x="48895" y="106680"/>
                    <a:pt x="21273" y="112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EAAF6A16-0057-43EC-8E8D-273CDB2F98CE}"/>
                </a:ext>
              </a:extLst>
            </p:cNvPr>
            <p:cNvSpPr/>
            <p:nvPr/>
          </p:nvSpPr>
          <p:spPr>
            <a:xfrm>
              <a:off x="6233798" y="3100134"/>
              <a:ext cx="74608" cy="64135"/>
            </a:xfrm>
            <a:custGeom>
              <a:avLst/>
              <a:gdLst>
                <a:gd name="connsiteX0" fmla="*/ 63178 w 74608"/>
                <a:gd name="connsiteY0" fmla="*/ 2157 h 64135"/>
                <a:gd name="connsiteX1" fmla="*/ 40318 w 74608"/>
                <a:gd name="connsiteY1" fmla="*/ 35495 h 64135"/>
                <a:gd name="connsiteX2" fmla="*/ 3171 w 74608"/>
                <a:gd name="connsiteY2" fmla="*/ 54545 h 64135"/>
                <a:gd name="connsiteX3" fmla="*/ 5076 w 74608"/>
                <a:gd name="connsiteY3" fmla="*/ 64070 h 64135"/>
                <a:gd name="connsiteX4" fmla="*/ 48891 w 74608"/>
                <a:gd name="connsiteY4" fmla="*/ 46925 h 64135"/>
                <a:gd name="connsiteX5" fmla="*/ 74608 w 74608"/>
                <a:gd name="connsiteY5" fmla="*/ 6920 h 64135"/>
                <a:gd name="connsiteX6" fmla="*/ 63178 w 74608"/>
                <a:gd name="connsiteY6" fmla="*/ 2157 h 6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08" h="64135">
                  <a:moveTo>
                    <a:pt x="63178" y="2157"/>
                  </a:moveTo>
                  <a:cubicBezTo>
                    <a:pt x="54606" y="12635"/>
                    <a:pt x="50796" y="25970"/>
                    <a:pt x="40318" y="35495"/>
                  </a:cubicBezTo>
                  <a:cubicBezTo>
                    <a:pt x="28888" y="45972"/>
                    <a:pt x="16506" y="48830"/>
                    <a:pt x="3171" y="54545"/>
                  </a:cubicBezTo>
                  <a:cubicBezTo>
                    <a:pt x="-2544" y="57402"/>
                    <a:pt x="313" y="63117"/>
                    <a:pt x="5076" y="64070"/>
                  </a:cubicBezTo>
                  <a:cubicBezTo>
                    <a:pt x="20316" y="65022"/>
                    <a:pt x="36508" y="55497"/>
                    <a:pt x="48891" y="46925"/>
                  </a:cubicBezTo>
                  <a:cubicBezTo>
                    <a:pt x="60321" y="37400"/>
                    <a:pt x="74608" y="22160"/>
                    <a:pt x="74608" y="6920"/>
                  </a:cubicBezTo>
                  <a:cubicBezTo>
                    <a:pt x="73656" y="1205"/>
                    <a:pt x="66036" y="-2605"/>
                    <a:pt x="63178" y="21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14ABF7AB-BEB2-45A6-9C2F-4A95D7EB179D}"/>
                </a:ext>
              </a:extLst>
            </p:cNvPr>
            <p:cNvSpPr/>
            <p:nvPr/>
          </p:nvSpPr>
          <p:spPr>
            <a:xfrm>
              <a:off x="6277942" y="3124397"/>
              <a:ext cx="94657" cy="90520"/>
            </a:xfrm>
            <a:custGeom>
              <a:avLst/>
              <a:gdLst>
                <a:gd name="connsiteX0" fmla="*/ 79042 w 94657"/>
                <a:gd name="connsiteY0" fmla="*/ 5517 h 90520"/>
                <a:gd name="connsiteX1" fmla="*/ 3795 w 94657"/>
                <a:gd name="connsiteY1" fmla="*/ 79812 h 90520"/>
                <a:gd name="connsiteX2" fmla="*/ 6652 w 94657"/>
                <a:gd name="connsiteY2" fmla="*/ 90290 h 90520"/>
                <a:gd name="connsiteX3" fmla="*/ 94282 w 94657"/>
                <a:gd name="connsiteY3" fmla="*/ 9327 h 90520"/>
                <a:gd name="connsiteX4" fmla="*/ 79042 w 94657"/>
                <a:gd name="connsiteY4" fmla="*/ 5517 h 9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57" h="90520">
                  <a:moveTo>
                    <a:pt x="79042" y="5517"/>
                  </a:moveTo>
                  <a:cubicBezTo>
                    <a:pt x="65707" y="41712"/>
                    <a:pt x="40942" y="68382"/>
                    <a:pt x="3795" y="79812"/>
                  </a:cubicBezTo>
                  <a:cubicBezTo>
                    <a:pt x="-2873" y="81717"/>
                    <a:pt x="-15" y="92195"/>
                    <a:pt x="6652" y="90290"/>
                  </a:cubicBezTo>
                  <a:cubicBezTo>
                    <a:pt x="46657" y="80765"/>
                    <a:pt x="82852" y="49332"/>
                    <a:pt x="94282" y="9327"/>
                  </a:cubicBezTo>
                  <a:cubicBezTo>
                    <a:pt x="97140" y="-198"/>
                    <a:pt x="82852" y="-4008"/>
                    <a:pt x="79042" y="55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09D82E17-301D-48AB-BDA7-F1930CCE5D4C}"/>
                </a:ext>
              </a:extLst>
            </p:cNvPr>
            <p:cNvSpPr/>
            <p:nvPr/>
          </p:nvSpPr>
          <p:spPr>
            <a:xfrm>
              <a:off x="6046469" y="3673670"/>
              <a:ext cx="82275" cy="82988"/>
            </a:xfrm>
            <a:custGeom>
              <a:avLst/>
              <a:gdLst>
                <a:gd name="connsiteX0" fmla="*/ 71438 w 82275"/>
                <a:gd name="connsiteY0" fmla="*/ 10599 h 82988"/>
                <a:gd name="connsiteX1" fmla="*/ 45720 w 82275"/>
                <a:gd name="connsiteY1" fmla="*/ 121 h 82988"/>
                <a:gd name="connsiteX2" fmla="*/ 20003 w 82275"/>
                <a:gd name="connsiteY2" fmla="*/ 10599 h 82988"/>
                <a:gd name="connsiteX3" fmla="*/ 10478 w 82275"/>
                <a:gd name="connsiteY3" fmla="*/ 21076 h 82988"/>
                <a:gd name="connsiteX4" fmla="*/ 0 w 82275"/>
                <a:gd name="connsiteY4" fmla="*/ 47746 h 82988"/>
                <a:gd name="connsiteX5" fmla="*/ 10478 w 82275"/>
                <a:gd name="connsiteY5" fmla="*/ 72511 h 82988"/>
                <a:gd name="connsiteX6" fmla="*/ 35243 w 82275"/>
                <a:gd name="connsiteY6" fmla="*/ 82989 h 82988"/>
                <a:gd name="connsiteX7" fmla="*/ 61913 w 82275"/>
                <a:gd name="connsiteY7" fmla="*/ 72511 h 82988"/>
                <a:gd name="connsiteX8" fmla="*/ 72390 w 82275"/>
                <a:gd name="connsiteY8" fmla="*/ 62986 h 82988"/>
                <a:gd name="connsiteX9" fmla="*/ 71438 w 82275"/>
                <a:gd name="connsiteY9" fmla="*/ 10599 h 8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75" h="82988">
                  <a:moveTo>
                    <a:pt x="71438" y="10599"/>
                  </a:moveTo>
                  <a:cubicBezTo>
                    <a:pt x="64770" y="3931"/>
                    <a:pt x="55245" y="-831"/>
                    <a:pt x="45720" y="121"/>
                  </a:cubicBezTo>
                  <a:cubicBezTo>
                    <a:pt x="36195" y="121"/>
                    <a:pt x="26670" y="3931"/>
                    <a:pt x="20003" y="10599"/>
                  </a:cubicBezTo>
                  <a:cubicBezTo>
                    <a:pt x="17145" y="14409"/>
                    <a:pt x="13335" y="17266"/>
                    <a:pt x="10478" y="21076"/>
                  </a:cubicBezTo>
                  <a:cubicBezTo>
                    <a:pt x="3810" y="28696"/>
                    <a:pt x="0" y="37269"/>
                    <a:pt x="0" y="47746"/>
                  </a:cubicBezTo>
                  <a:cubicBezTo>
                    <a:pt x="0" y="57271"/>
                    <a:pt x="3810" y="65844"/>
                    <a:pt x="10478" y="72511"/>
                  </a:cubicBezTo>
                  <a:cubicBezTo>
                    <a:pt x="17145" y="79179"/>
                    <a:pt x="25718" y="82036"/>
                    <a:pt x="35243" y="82989"/>
                  </a:cubicBezTo>
                  <a:cubicBezTo>
                    <a:pt x="45720" y="82989"/>
                    <a:pt x="54293" y="79179"/>
                    <a:pt x="61913" y="72511"/>
                  </a:cubicBezTo>
                  <a:cubicBezTo>
                    <a:pt x="65723" y="69654"/>
                    <a:pt x="68580" y="65844"/>
                    <a:pt x="72390" y="62986"/>
                  </a:cubicBezTo>
                  <a:cubicBezTo>
                    <a:pt x="85725" y="48699"/>
                    <a:pt x="85725" y="22981"/>
                    <a:pt x="71438" y="105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4" name="Polyline: figure 53">
            <a:extLst>
              <a:ext uri="{FF2B5EF4-FFF2-40B4-BE49-F238E27FC236}">
                <a16:creationId xmlns:a16="http://schemas.microsoft.com/office/drawing/2014/main" id="{ABD9AF0D-E90C-4D9C-9038-A5231C8BFB33}"/>
              </a:ext>
            </a:extLst>
          </p:cNvPr>
          <p:cNvSpPr/>
          <p:nvPr/>
        </p:nvSpPr>
        <p:spPr>
          <a:xfrm>
            <a:off x="2460709" y="131820"/>
            <a:ext cx="1485191" cy="444133"/>
          </a:xfrm>
          <a:custGeom>
            <a:avLst/>
            <a:gdLst>
              <a:gd name="connsiteX0" fmla="*/ 749037 w 772529"/>
              <a:gd name="connsiteY0" fmla="*/ 6308 h 231018"/>
              <a:gd name="connsiteX1" fmla="*/ 669979 w 772529"/>
              <a:gd name="connsiteY1" fmla="*/ 146325 h 231018"/>
              <a:gd name="connsiteX2" fmla="*/ 591874 w 772529"/>
              <a:gd name="connsiteY2" fmla="*/ 52980 h 231018"/>
              <a:gd name="connsiteX3" fmla="*/ 543297 w 772529"/>
              <a:gd name="connsiteY3" fmla="*/ 13928 h 231018"/>
              <a:gd name="connsiteX4" fmla="*/ 504244 w 772529"/>
              <a:gd name="connsiteY4" fmla="*/ 60600 h 231018"/>
              <a:gd name="connsiteX5" fmla="*/ 437569 w 772529"/>
              <a:gd name="connsiteY5" fmla="*/ 167280 h 231018"/>
              <a:gd name="connsiteX6" fmla="*/ 318507 w 772529"/>
              <a:gd name="connsiteY6" fmla="*/ 28215 h 231018"/>
              <a:gd name="connsiteX7" fmla="*/ 298504 w 772529"/>
              <a:gd name="connsiteY7" fmla="*/ 31073 h 231018"/>
              <a:gd name="connsiteX8" fmla="*/ 222304 w 772529"/>
              <a:gd name="connsiteY8" fmla="*/ 179663 h 231018"/>
              <a:gd name="connsiteX9" fmla="*/ 116577 w 772529"/>
              <a:gd name="connsiteY9" fmla="*/ 57743 h 231018"/>
              <a:gd name="connsiteX10" fmla="*/ 96574 w 772529"/>
              <a:gd name="connsiteY10" fmla="*/ 60600 h 231018"/>
              <a:gd name="connsiteX11" fmla="*/ 1324 w 772529"/>
              <a:gd name="connsiteY11" fmla="*/ 218715 h 231018"/>
              <a:gd name="connsiteX12" fmla="*/ 15612 w 772529"/>
              <a:gd name="connsiteY12" fmla="*/ 227288 h 231018"/>
              <a:gd name="connsiteX13" fmla="*/ 108957 w 772529"/>
              <a:gd name="connsiteY13" fmla="*/ 88223 h 231018"/>
              <a:gd name="connsiteX14" fmla="*/ 215637 w 772529"/>
              <a:gd name="connsiteY14" fmla="*/ 212048 h 231018"/>
              <a:gd name="connsiteX15" fmla="*/ 235639 w 772529"/>
              <a:gd name="connsiteY15" fmla="*/ 209190 h 231018"/>
              <a:gd name="connsiteX16" fmla="*/ 312792 w 772529"/>
              <a:gd name="connsiteY16" fmla="*/ 58695 h 231018"/>
              <a:gd name="connsiteX17" fmla="*/ 427092 w 772529"/>
              <a:gd name="connsiteY17" fmla="*/ 197760 h 231018"/>
              <a:gd name="connsiteX18" fmla="*/ 448999 w 772529"/>
              <a:gd name="connsiteY18" fmla="*/ 197760 h 231018"/>
              <a:gd name="connsiteX19" fmla="*/ 497577 w 772529"/>
              <a:gd name="connsiteY19" fmla="*/ 120608 h 231018"/>
              <a:gd name="connsiteX20" fmla="*/ 549012 w 772529"/>
              <a:gd name="connsiteY20" fmla="*/ 44408 h 231018"/>
              <a:gd name="connsiteX21" fmla="*/ 601399 w 772529"/>
              <a:gd name="connsiteY21" fmla="*/ 105368 h 231018"/>
              <a:gd name="connsiteX22" fmla="*/ 662359 w 772529"/>
              <a:gd name="connsiteY22" fmla="*/ 178710 h 231018"/>
              <a:gd name="connsiteX23" fmla="*/ 682362 w 772529"/>
              <a:gd name="connsiteY23" fmla="*/ 175853 h 231018"/>
              <a:gd name="connsiteX24" fmla="*/ 770944 w 772529"/>
              <a:gd name="connsiteY24" fmla="*/ 19643 h 231018"/>
              <a:gd name="connsiteX25" fmla="*/ 749037 w 772529"/>
              <a:gd name="connsiteY25" fmla="*/ 6308 h 231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72529" h="231018">
                <a:moveTo>
                  <a:pt x="749037" y="6308"/>
                </a:moveTo>
                <a:cubicBezTo>
                  <a:pt x="722367" y="52980"/>
                  <a:pt x="696649" y="99653"/>
                  <a:pt x="669979" y="146325"/>
                </a:cubicBezTo>
                <a:cubicBezTo>
                  <a:pt x="644262" y="114893"/>
                  <a:pt x="618544" y="84413"/>
                  <a:pt x="591874" y="52980"/>
                </a:cubicBezTo>
                <a:cubicBezTo>
                  <a:pt x="580444" y="39645"/>
                  <a:pt x="565204" y="11070"/>
                  <a:pt x="543297" y="13928"/>
                </a:cubicBezTo>
                <a:cubicBezTo>
                  <a:pt x="524247" y="16785"/>
                  <a:pt x="512817" y="47265"/>
                  <a:pt x="504244" y="60600"/>
                </a:cubicBezTo>
                <a:cubicBezTo>
                  <a:pt x="482337" y="95843"/>
                  <a:pt x="459477" y="131085"/>
                  <a:pt x="437569" y="167280"/>
                </a:cubicBezTo>
                <a:cubicBezTo>
                  <a:pt x="403279" y="115845"/>
                  <a:pt x="364227" y="69173"/>
                  <a:pt x="318507" y="28215"/>
                </a:cubicBezTo>
                <a:cubicBezTo>
                  <a:pt x="312792" y="22500"/>
                  <a:pt x="302314" y="23453"/>
                  <a:pt x="298504" y="31073"/>
                </a:cubicBezTo>
                <a:cubicBezTo>
                  <a:pt x="272787" y="80603"/>
                  <a:pt x="248022" y="130133"/>
                  <a:pt x="222304" y="179663"/>
                </a:cubicBezTo>
                <a:cubicBezTo>
                  <a:pt x="187062" y="138705"/>
                  <a:pt x="151819" y="98700"/>
                  <a:pt x="116577" y="57743"/>
                </a:cubicBezTo>
                <a:cubicBezTo>
                  <a:pt x="110862" y="51075"/>
                  <a:pt x="100384" y="53933"/>
                  <a:pt x="96574" y="60600"/>
                </a:cubicBezTo>
                <a:cubicBezTo>
                  <a:pt x="64189" y="112988"/>
                  <a:pt x="31804" y="165375"/>
                  <a:pt x="1324" y="218715"/>
                </a:cubicBezTo>
                <a:cubicBezTo>
                  <a:pt x="-4391" y="228240"/>
                  <a:pt x="9897" y="235860"/>
                  <a:pt x="15612" y="227288"/>
                </a:cubicBezTo>
                <a:cubicBezTo>
                  <a:pt x="47044" y="181568"/>
                  <a:pt x="78477" y="134895"/>
                  <a:pt x="108957" y="88223"/>
                </a:cubicBezTo>
                <a:cubicBezTo>
                  <a:pt x="144199" y="129180"/>
                  <a:pt x="180394" y="170138"/>
                  <a:pt x="215637" y="212048"/>
                </a:cubicBezTo>
                <a:cubicBezTo>
                  <a:pt x="220399" y="217763"/>
                  <a:pt x="231829" y="216810"/>
                  <a:pt x="235639" y="209190"/>
                </a:cubicBezTo>
                <a:cubicBezTo>
                  <a:pt x="261357" y="158708"/>
                  <a:pt x="287074" y="109178"/>
                  <a:pt x="312792" y="58695"/>
                </a:cubicBezTo>
                <a:cubicBezTo>
                  <a:pt x="356607" y="100605"/>
                  <a:pt x="394707" y="146325"/>
                  <a:pt x="427092" y="197760"/>
                </a:cubicBezTo>
                <a:cubicBezTo>
                  <a:pt x="431854" y="206333"/>
                  <a:pt x="444237" y="206333"/>
                  <a:pt x="448999" y="197760"/>
                </a:cubicBezTo>
                <a:cubicBezTo>
                  <a:pt x="465192" y="172043"/>
                  <a:pt x="481384" y="146325"/>
                  <a:pt x="497577" y="120608"/>
                </a:cubicBezTo>
                <a:cubicBezTo>
                  <a:pt x="505197" y="108225"/>
                  <a:pt x="537582" y="44408"/>
                  <a:pt x="549012" y="44408"/>
                </a:cubicBezTo>
                <a:cubicBezTo>
                  <a:pt x="561394" y="45360"/>
                  <a:pt x="592827" y="95843"/>
                  <a:pt x="601399" y="105368"/>
                </a:cubicBezTo>
                <a:cubicBezTo>
                  <a:pt x="621402" y="130133"/>
                  <a:pt x="642357" y="153945"/>
                  <a:pt x="662359" y="178710"/>
                </a:cubicBezTo>
                <a:cubicBezTo>
                  <a:pt x="668074" y="185378"/>
                  <a:pt x="678552" y="182520"/>
                  <a:pt x="682362" y="175853"/>
                </a:cubicBezTo>
                <a:cubicBezTo>
                  <a:pt x="711889" y="123465"/>
                  <a:pt x="741417" y="72030"/>
                  <a:pt x="770944" y="19643"/>
                </a:cubicBezTo>
                <a:cubicBezTo>
                  <a:pt x="778564" y="4403"/>
                  <a:pt x="756657" y="-7980"/>
                  <a:pt x="749037" y="63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5430545A-E1AB-4943-8202-6AE1A892A43A}"/>
              </a:ext>
            </a:extLst>
          </p:cNvPr>
          <p:cNvSpPr/>
          <p:nvPr/>
        </p:nvSpPr>
        <p:spPr>
          <a:xfrm>
            <a:off x="-357819" y="-418983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Polyline: figure 55">
            <a:extLst>
              <a:ext uri="{FF2B5EF4-FFF2-40B4-BE49-F238E27FC236}">
                <a16:creationId xmlns:a16="http://schemas.microsoft.com/office/drawing/2014/main" id="{2974E053-F74F-4DE9-A265-9B3BF161551E}"/>
              </a:ext>
            </a:extLst>
          </p:cNvPr>
          <p:cNvSpPr/>
          <p:nvPr/>
        </p:nvSpPr>
        <p:spPr>
          <a:xfrm>
            <a:off x="-146355" y="688553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Polyline: figure 56">
            <a:extLst>
              <a:ext uri="{FF2B5EF4-FFF2-40B4-BE49-F238E27FC236}">
                <a16:creationId xmlns:a16="http://schemas.microsoft.com/office/drawing/2014/main" id="{0007C58D-4BD0-47B3-8D72-8B3898586475}"/>
              </a:ext>
            </a:extLst>
          </p:cNvPr>
          <p:cNvSpPr/>
          <p:nvPr/>
        </p:nvSpPr>
        <p:spPr>
          <a:xfrm>
            <a:off x="1725116" y="-180957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Polyline: figure 57">
            <a:extLst>
              <a:ext uri="{FF2B5EF4-FFF2-40B4-BE49-F238E27FC236}">
                <a16:creationId xmlns:a16="http://schemas.microsoft.com/office/drawing/2014/main" id="{332FBE8F-B206-4B8E-91DE-6059960ECEE0}"/>
              </a:ext>
            </a:extLst>
          </p:cNvPr>
          <p:cNvSpPr/>
          <p:nvPr/>
        </p:nvSpPr>
        <p:spPr>
          <a:xfrm>
            <a:off x="1839671" y="-184993"/>
            <a:ext cx="183820" cy="202117"/>
          </a:xfrm>
          <a:custGeom>
            <a:avLst/>
            <a:gdLst>
              <a:gd name="connsiteX0" fmla="*/ 82145 w 95615"/>
              <a:gd name="connsiteY0" fmla="*/ 956 h 105132"/>
              <a:gd name="connsiteX1" fmla="*/ 230 w 95615"/>
              <a:gd name="connsiteY1" fmla="*/ 97158 h 105132"/>
              <a:gd name="connsiteX2" fmla="*/ 11660 w 95615"/>
              <a:gd name="connsiteY2" fmla="*/ 101921 h 105132"/>
              <a:gd name="connsiteX3" fmla="*/ 91670 w 95615"/>
              <a:gd name="connsiteY3" fmla="*/ 16196 h 105132"/>
              <a:gd name="connsiteX4" fmla="*/ 82145 w 95615"/>
              <a:gd name="connsiteY4" fmla="*/ 956 h 10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615" h="105132">
                <a:moveTo>
                  <a:pt x="82145" y="956"/>
                </a:moveTo>
                <a:cubicBezTo>
                  <a:pt x="44045" y="19053"/>
                  <a:pt x="12612" y="56201"/>
                  <a:pt x="230" y="97158"/>
                </a:cubicBezTo>
                <a:cubicBezTo>
                  <a:pt x="-1675" y="103826"/>
                  <a:pt x="8802" y="108588"/>
                  <a:pt x="11660" y="101921"/>
                </a:cubicBezTo>
                <a:cubicBezTo>
                  <a:pt x="29757" y="63821"/>
                  <a:pt x="54522" y="36198"/>
                  <a:pt x="91670" y="16196"/>
                </a:cubicBezTo>
                <a:cubicBezTo>
                  <a:pt x="101195" y="10481"/>
                  <a:pt x="91670" y="-3807"/>
                  <a:pt x="82145" y="95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D9FD969-48E7-42E1-A86E-9C193A7E7AD6}"/>
              </a:ext>
            </a:extLst>
          </p:cNvPr>
          <p:cNvGrpSpPr/>
          <p:nvPr userDrawn="1"/>
        </p:nvGrpSpPr>
        <p:grpSpPr>
          <a:xfrm>
            <a:off x="70361" y="6242510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59" name="Polyline: figure 58">
              <a:extLst>
                <a:ext uri="{FF2B5EF4-FFF2-40B4-BE49-F238E27FC236}">
                  <a16:creationId xmlns:a16="http://schemas.microsoft.com/office/drawing/2014/main" id="{544F1BCB-69C3-4E2C-BC95-A89D1E20BEF1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Polyline: figure 59">
              <a:extLst>
                <a:ext uri="{FF2B5EF4-FFF2-40B4-BE49-F238E27FC236}">
                  <a16:creationId xmlns:a16="http://schemas.microsoft.com/office/drawing/2014/main" id="{B5966B58-BE4F-44F7-9562-7B0EE1DCDF50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Picture Placeholder 8">
            <a:extLst>
              <a:ext uri="{FF2B5EF4-FFF2-40B4-BE49-F238E27FC236}">
                <a16:creationId xmlns:a16="http://schemas.microsoft.com/office/drawing/2014/main" id="{2B107CDB-CF00-4041-95D7-25CA275A542D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3056984" y="-2090864"/>
            <a:ext cx="10115813" cy="7417383"/>
          </a:xfrm>
          <a:custGeom>
            <a:avLst/>
            <a:gdLst>
              <a:gd name="connsiteX0" fmla="*/ 10179179 w 14304830"/>
              <a:gd name="connsiteY0" fmla="*/ 11 h 10488964"/>
              <a:gd name="connsiteX1" fmla="*/ 10838593 w 14304830"/>
              <a:gd name="connsiteY1" fmla="*/ 68387 h 10488964"/>
              <a:gd name="connsiteX2" fmla="*/ 13639057 w 14304830"/>
              <a:gd name="connsiteY2" fmla="*/ 7030593 h 10488964"/>
              <a:gd name="connsiteX3" fmla="*/ 12004425 w 14304830"/>
              <a:gd name="connsiteY3" fmla="*/ 8208954 h 10488964"/>
              <a:gd name="connsiteX4" fmla="*/ 9697433 w 14304830"/>
              <a:gd name="connsiteY4" fmla="*/ 8431054 h 10488964"/>
              <a:gd name="connsiteX5" fmla="*/ 8075136 w 14304830"/>
              <a:gd name="connsiteY5" fmla="*/ 9643348 h 10488964"/>
              <a:gd name="connsiteX6" fmla="*/ 6098155 w 14304830"/>
              <a:gd name="connsiteY6" fmla="*/ 10457713 h 10488964"/>
              <a:gd name="connsiteX7" fmla="*/ 4340153 w 14304830"/>
              <a:gd name="connsiteY7" fmla="*/ 10146156 h 10488964"/>
              <a:gd name="connsiteX8" fmla="*/ 2517383 w 14304830"/>
              <a:gd name="connsiteY8" fmla="*/ 7937499 h 10488964"/>
              <a:gd name="connsiteX9" fmla="*/ 139453 w 14304830"/>
              <a:gd name="connsiteY9" fmla="*/ 5895417 h 10488964"/>
              <a:gd name="connsiteX10" fmla="*/ 1440992 w 14304830"/>
              <a:gd name="connsiteY10" fmla="*/ 2178333 h 10488964"/>
              <a:gd name="connsiteX11" fmla="*/ 3501247 w 14304830"/>
              <a:gd name="connsiteY11" fmla="*/ 1351629 h 10488964"/>
              <a:gd name="connsiteX12" fmla="*/ 4623901 w 14304830"/>
              <a:gd name="connsiteY12" fmla="*/ 1404069 h 10488964"/>
              <a:gd name="connsiteX13" fmla="*/ 5798986 w 14304830"/>
              <a:gd name="connsiteY13" fmla="*/ 1672440 h 10488964"/>
              <a:gd name="connsiteX14" fmla="*/ 7393525 w 14304830"/>
              <a:gd name="connsiteY14" fmla="*/ 944446 h 10488964"/>
              <a:gd name="connsiteX15" fmla="*/ 9123769 w 14304830"/>
              <a:gd name="connsiteY15" fmla="*/ 154759 h 10488964"/>
              <a:gd name="connsiteX16" fmla="*/ 10179179 w 14304830"/>
              <a:gd name="connsiteY16" fmla="*/ 11 h 1048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04830" h="10488964">
                <a:moveTo>
                  <a:pt x="10179179" y="11"/>
                </a:moveTo>
                <a:cubicBezTo>
                  <a:pt x="10395621" y="571"/>
                  <a:pt x="10615371" y="22116"/>
                  <a:pt x="10838593" y="68387"/>
                </a:cubicBezTo>
                <a:cubicBezTo>
                  <a:pt x="13592795" y="635974"/>
                  <a:pt x="15326123" y="4710886"/>
                  <a:pt x="13639057" y="7030593"/>
                </a:cubicBezTo>
                <a:cubicBezTo>
                  <a:pt x="13238109" y="7585842"/>
                  <a:pt x="12652109" y="7999194"/>
                  <a:pt x="12004425" y="8208954"/>
                </a:cubicBezTo>
                <a:cubicBezTo>
                  <a:pt x="11245709" y="8455732"/>
                  <a:pt x="10453065" y="8221293"/>
                  <a:pt x="9697433" y="8431054"/>
                </a:cubicBezTo>
                <a:cubicBezTo>
                  <a:pt x="9018905" y="8622306"/>
                  <a:pt x="8580947" y="9199148"/>
                  <a:pt x="8075136" y="9643348"/>
                </a:cubicBezTo>
                <a:cubicBezTo>
                  <a:pt x="7523061" y="10130733"/>
                  <a:pt x="6822945" y="10371341"/>
                  <a:pt x="6098155" y="10457713"/>
                </a:cubicBezTo>
                <a:cubicBezTo>
                  <a:pt x="5493649" y="10531746"/>
                  <a:pt x="4842879" y="10491645"/>
                  <a:pt x="4340153" y="10146156"/>
                </a:cubicBezTo>
                <a:cubicBezTo>
                  <a:pt x="3529005" y="9587823"/>
                  <a:pt x="3347036" y="8489663"/>
                  <a:pt x="2517383" y="7937499"/>
                </a:cubicBezTo>
                <a:cubicBezTo>
                  <a:pt x="1564360" y="7302048"/>
                  <a:pt x="552738" y="7104626"/>
                  <a:pt x="139453" y="5895417"/>
                </a:cubicBezTo>
                <a:cubicBezTo>
                  <a:pt x="-313926" y="4575158"/>
                  <a:pt x="395443" y="3017376"/>
                  <a:pt x="1440992" y="2178333"/>
                </a:cubicBezTo>
                <a:cubicBezTo>
                  <a:pt x="2026993" y="1709456"/>
                  <a:pt x="2754867" y="1422578"/>
                  <a:pt x="3501247" y="1351629"/>
                </a:cubicBezTo>
                <a:cubicBezTo>
                  <a:pt x="3874437" y="1314612"/>
                  <a:pt x="4253795" y="1330036"/>
                  <a:pt x="4623901" y="1404069"/>
                </a:cubicBezTo>
                <a:cubicBezTo>
                  <a:pt x="5018680" y="1478102"/>
                  <a:pt x="5391870" y="1672440"/>
                  <a:pt x="5798986" y="1672440"/>
                </a:cubicBezTo>
                <a:cubicBezTo>
                  <a:pt x="6434334" y="1675524"/>
                  <a:pt x="6890798" y="1259087"/>
                  <a:pt x="7393525" y="944446"/>
                </a:cubicBezTo>
                <a:cubicBezTo>
                  <a:pt x="7924009" y="611297"/>
                  <a:pt x="8522347" y="324418"/>
                  <a:pt x="9123769" y="154759"/>
                </a:cubicBezTo>
                <a:cubicBezTo>
                  <a:pt x="9466888" y="56433"/>
                  <a:pt x="9818439" y="-923"/>
                  <a:pt x="10179179" y="11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5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AA29AE8E-29AB-4658-B340-1CB430425E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2F56AF32-57FF-4E07-BD19-0B014BAF65D6}"/>
              </a:ext>
            </a:extLst>
          </p:cNvPr>
          <p:cNvSpPr>
            <a:spLocks/>
          </p:cNvSpPr>
          <p:nvPr userDrawn="1"/>
        </p:nvSpPr>
        <p:spPr bwMode="auto">
          <a:xfrm>
            <a:off x="7203015" y="-1543568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Polyline: figure 5">
            <a:extLst>
              <a:ext uri="{FF2B5EF4-FFF2-40B4-BE49-F238E27FC236}">
                <a16:creationId xmlns:a16="http://schemas.microsoft.com/office/drawing/2014/main" id="{F958E071-F9DD-4446-8980-335F53778211}"/>
              </a:ext>
            </a:extLst>
          </p:cNvPr>
          <p:cNvSpPr/>
          <p:nvPr userDrawn="1"/>
        </p:nvSpPr>
        <p:spPr>
          <a:xfrm rot="10800000">
            <a:off x="8947307" y="1097497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Polyline: figure 7">
            <a:extLst>
              <a:ext uri="{FF2B5EF4-FFF2-40B4-BE49-F238E27FC236}">
                <a16:creationId xmlns:a16="http://schemas.microsoft.com/office/drawing/2014/main" id="{E149BAC4-FB5F-4E57-84E3-81CE9AB7C4E3}"/>
              </a:ext>
            </a:extLst>
          </p:cNvPr>
          <p:cNvSpPr/>
          <p:nvPr userDrawn="1"/>
        </p:nvSpPr>
        <p:spPr>
          <a:xfrm rot="10800000">
            <a:off x="8075795" y="-250435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3BE8305-F59C-46B4-B28A-26B789A3292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grpSp>
        <p:nvGrpSpPr>
          <p:cNvPr id="11" name="Drawing 88">
            <a:extLst>
              <a:ext uri="{FF2B5EF4-FFF2-40B4-BE49-F238E27FC236}">
                <a16:creationId xmlns:a16="http://schemas.microsoft.com/office/drawing/2014/main" id="{17538A57-6544-48E6-87A7-FAFA15D2F056}"/>
              </a:ext>
            </a:extLst>
          </p:cNvPr>
          <p:cNvGrpSpPr/>
          <p:nvPr userDrawn="1"/>
        </p:nvGrpSpPr>
        <p:grpSpPr>
          <a:xfrm>
            <a:off x="8831531" y="4755380"/>
            <a:ext cx="1244429" cy="1251522"/>
            <a:chOff x="5629275" y="3005137"/>
            <a:chExt cx="933450" cy="847725"/>
          </a:xfrm>
        </p:grpSpPr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849B6ABA-D6B1-44D1-AC46-C0406A0905BD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18137393-728B-41F3-8404-90A5663D959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05E2DA6A-EF96-40F5-8660-B7AFF63E42E0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8F41B3D5-F287-4335-82A4-1106FE171353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A8A6B5DE-CBFE-47D0-8E51-42618D263177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466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E93F0073-3EE2-4349-BF76-3933B11E29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F29C171-91EF-47C9-8D21-06844E9D9FE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grpSp>
        <p:nvGrpSpPr>
          <p:cNvPr id="13" name="Drawing 88">
            <a:extLst>
              <a:ext uri="{FF2B5EF4-FFF2-40B4-BE49-F238E27FC236}">
                <a16:creationId xmlns:a16="http://schemas.microsoft.com/office/drawing/2014/main" id="{C62045AD-CA51-4C4F-8EB6-564E0E103625}"/>
              </a:ext>
            </a:extLst>
          </p:cNvPr>
          <p:cNvGrpSpPr/>
          <p:nvPr userDrawn="1"/>
        </p:nvGrpSpPr>
        <p:grpSpPr>
          <a:xfrm>
            <a:off x="-51912" y="4600797"/>
            <a:ext cx="1244429" cy="1251522"/>
            <a:chOff x="5629275" y="3005137"/>
            <a:chExt cx="933450" cy="847725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92141CC-6A2A-4D40-BEC7-0EE3A06964EE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9F4334DF-0FD6-4119-9848-A85BDB3ACEB1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9DEB4C8F-56C2-4C62-A494-12A85D9822EA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0D7EC283-6D69-4295-8759-F0CC23980827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4670D86A-7D1D-4514-BBB5-50E21D187432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Freeform 8">
            <a:extLst>
              <a:ext uri="{FF2B5EF4-FFF2-40B4-BE49-F238E27FC236}">
                <a16:creationId xmlns:a16="http://schemas.microsoft.com/office/drawing/2014/main" id="{D69C885B-5F65-4790-973A-FDCB52A3E38B}"/>
              </a:ext>
            </a:extLst>
          </p:cNvPr>
          <p:cNvSpPr>
            <a:spLocks/>
          </p:cNvSpPr>
          <p:nvPr userDrawn="1"/>
        </p:nvSpPr>
        <p:spPr bwMode="auto">
          <a:xfrm>
            <a:off x="-2927523" y="-2997554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0839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rawing 53">
            <a:extLst>
              <a:ext uri="{FF2B5EF4-FFF2-40B4-BE49-F238E27FC236}">
                <a16:creationId xmlns:a16="http://schemas.microsoft.com/office/drawing/2014/main" id="{E94B5A6F-8691-4C6E-B10C-B936A7212484}"/>
              </a:ext>
            </a:extLst>
          </p:cNvPr>
          <p:cNvSpPr/>
          <p:nvPr userDrawn="1"/>
        </p:nvSpPr>
        <p:spPr>
          <a:xfrm rot="2324364">
            <a:off x="6368283" y="2179588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1BE1B3D1-EA5D-4815-BFF9-1B87C619C0C3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pic>
        <p:nvPicPr>
          <p:cNvPr id="13" name="Drawing 12">
            <a:extLst>
              <a:ext uri="{FF2B5EF4-FFF2-40B4-BE49-F238E27FC236}">
                <a16:creationId xmlns:a16="http://schemas.microsoft.com/office/drawing/2014/main" id="{B19AF493-C591-4E4D-85AF-6AA98E9C0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938739"/>
            <a:ext cx="2901774" cy="5312836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1264571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E2A2017-8DF0-4B80-8DF8-905B5C8780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01EF61D0-2E9F-420E-8B13-837A52BDAA2F}"/>
              </a:ext>
            </a:extLst>
          </p:cNvPr>
          <p:cNvSpPr/>
          <p:nvPr userDrawn="1"/>
        </p:nvSpPr>
        <p:spPr>
          <a:xfrm rot="10800000">
            <a:off x="6640932" y="5165952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07BC4FBD-D543-46F6-9D97-A09BB818D784}"/>
              </a:ext>
            </a:extLst>
          </p:cNvPr>
          <p:cNvSpPr/>
          <p:nvPr userDrawn="1"/>
        </p:nvSpPr>
        <p:spPr>
          <a:xfrm rot="10800000">
            <a:off x="10908760" y="2586432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D4A33F-F6B8-435A-92E8-61CA8D81FAE0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0DF772A8-319A-4975-94E4-F17400F18E70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98F8DA8A-C25D-4620-9A4C-17CE2B288EB4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A77562FC-683E-499A-A6A4-C2E9B2C34343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Polyline: figure 29">
            <a:extLst>
              <a:ext uri="{FF2B5EF4-FFF2-40B4-BE49-F238E27FC236}">
                <a16:creationId xmlns:a16="http://schemas.microsoft.com/office/drawing/2014/main" id="{F21792EA-D737-4C86-B6DD-7A7EAC50C7A1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>
            <a:extLst>
              <a:ext uri="{FF2B5EF4-FFF2-40B4-BE49-F238E27FC236}">
                <a16:creationId xmlns:a16="http://schemas.microsoft.com/office/drawing/2014/main" id="{FBAFD458-C86B-4983-975B-E577A54481F8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Drawing 53">
            <a:extLst>
              <a:ext uri="{FF2B5EF4-FFF2-40B4-BE49-F238E27FC236}">
                <a16:creationId xmlns:a16="http://schemas.microsoft.com/office/drawing/2014/main" id="{50BA40E8-D4AD-4FA4-ACE9-BE637CD2FAAC}"/>
              </a:ext>
            </a:extLst>
          </p:cNvPr>
          <p:cNvSpPr/>
          <p:nvPr userDrawn="1"/>
        </p:nvSpPr>
        <p:spPr>
          <a:xfrm rot="2324364">
            <a:off x="5889374" y="2035586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Drawing 10">
            <a:extLst>
              <a:ext uri="{FF2B5EF4-FFF2-40B4-BE49-F238E27FC236}">
                <a16:creationId xmlns:a16="http://schemas.microsoft.com/office/drawing/2014/main" id="{179E3134-6E18-4218-AEBA-D44679E48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06202" y="1487265"/>
            <a:ext cx="5641992" cy="4215784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81826" y="1257300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66B86B50-C54C-47E9-A41D-0A60B34B63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olyline: figure 9">
            <a:extLst>
              <a:ext uri="{FF2B5EF4-FFF2-40B4-BE49-F238E27FC236}">
                <a16:creationId xmlns:a16="http://schemas.microsoft.com/office/drawing/2014/main" id="{C30DFD0C-A994-4D31-858F-DACC285E10F5}"/>
              </a:ext>
            </a:extLst>
          </p:cNvPr>
          <p:cNvSpPr/>
          <p:nvPr userDrawn="1"/>
        </p:nvSpPr>
        <p:spPr>
          <a:xfrm rot="10800000">
            <a:off x="5411107" y="5364023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0E1874AD-2691-467D-8212-65E0FBD6368F}"/>
              </a:ext>
            </a:extLst>
          </p:cNvPr>
          <p:cNvSpPr/>
          <p:nvPr userDrawn="1"/>
        </p:nvSpPr>
        <p:spPr>
          <a:xfrm rot="10800000">
            <a:off x="10908760" y="2586432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D080EB-324D-47B5-8096-0FABFB8EF2BA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71F731ED-BDE2-48B5-ADFE-E20BEFFC2DD3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63B63A4-BE57-4B28-85B1-3BDA1BCA8C09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2D50722B-B0A5-44CE-A163-B17B6B9B6643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Polyline: figure 16">
            <a:extLst>
              <a:ext uri="{FF2B5EF4-FFF2-40B4-BE49-F238E27FC236}">
                <a16:creationId xmlns:a16="http://schemas.microsoft.com/office/drawing/2014/main" id="{5FAE68A2-2AFD-42A0-8F81-FE14213143CA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92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90AC116-D7D0-447E-B230-72A769201BF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rawing 53">
            <a:extLst>
              <a:ext uri="{FF2B5EF4-FFF2-40B4-BE49-F238E27FC236}">
                <a16:creationId xmlns:a16="http://schemas.microsoft.com/office/drawing/2014/main" id="{1B43F431-B3C8-4915-8DB2-6ADFFBE7971C}"/>
              </a:ext>
            </a:extLst>
          </p:cNvPr>
          <p:cNvSpPr/>
          <p:nvPr userDrawn="1"/>
        </p:nvSpPr>
        <p:spPr>
          <a:xfrm rot="2324364">
            <a:off x="5618727" y="1736773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8B8F7D6-1689-4CB9-AA05-02557EF48169}"/>
              </a:ext>
            </a:extLst>
          </p:cNvPr>
          <p:cNvSpPr>
            <a:spLocks/>
          </p:cNvSpPr>
          <p:nvPr userDrawn="1"/>
        </p:nvSpPr>
        <p:spPr bwMode="auto">
          <a:xfrm>
            <a:off x="6596212" y="2224775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1" name="Polyline: figure 10">
            <a:extLst>
              <a:ext uri="{FF2B5EF4-FFF2-40B4-BE49-F238E27FC236}">
                <a16:creationId xmlns:a16="http://schemas.microsoft.com/office/drawing/2014/main" id="{C9CE7BCE-1D7A-4612-8D2E-29C97F1DF549}"/>
              </a:ext>
            </a:extLst>
          </p:cNvPr>
          <p:cNvSpPr/>
          <p:nvPr userDrawn="1"/>
        </p:nvSpPr>
        <p:spPr>
          <a:xfrm rot="10800000">
            <a:off x="3679409" y="5753051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D87F7129-D724-4582-981E-A3F202DFFBFC}"/>
              </a:ext>
            </a:extLst>
          </p:cNvPr>
          <p:cNvSpPr/>
          <p:nvPr userDrawn="1"/>
        </p:nvSpPr>
        <p:spPr>
          <a:xfrm rot="10800000">
            <a:off x="10215399" y="1921370"/>
            <a:ext cx="501986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7B1C62-AFC6-4DD5-ABF0-B5755789DA4E}"/>
              </a:ext>
            </a:extLst>
          </p:cNvPr>
          <p:cNvGrpSpPr/>
          <p:nvPr userDrawn="1"/>
        </p:nvGrpSpPr>
        <p:grpSpPr>
          <a:xfrm>
            <a:off x="10497617" y="4620937"/>
            <a:ext cx="1966814" cy="1944982"/>
            <a:chOff x="10806561" y="5261334"/>
            <a:chExt cx="1460546" cy="1444334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62102CF-BA92-427F-9B18-CC25D4C95304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3D089306-E7D6-4940-932F-8259767881DF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1A3F752B-B40D-4B23-85C6-3F19E65AAFE1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Polyline: figure 16">
            <a:extLst>
              <a:ext uri="{FF2B5EF4-FFF2-40B4-BE49-F238E27FC236}">
                <a16:creationId xmlns:a16="http://schemas.microsoft.com/office/drawing/2014/main" id="{AC1E0A65-192C-4D70-9DDE-BCAEBC867E3D}"/>
              </a:ext>
            </a:extLst>
          </p:cNvPr>
          <p:cNvSpPr/>
          <p:nvPr userDrawn="1"/>
        </p:nvSpPr>
        <p:spPr>
          <a:xfrm>
            <a:off x="5647776" y="-398498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Drawing 9">
            <a:extLst>
              <a:ext uri="{FF2B5EF4-FFF2-40B4-BE49-F238E27FC236}">
                <a16:creationId xmlns:a16="http://schemas.microsoft.com/office/drawing/2014/main" id="{17DE983D-C7F7-4220-99A8-C64F619043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28" y="1155917"/>
            <a:ext cx="8243197" cy="6079795"/>
          </a:xfrm>
          <a:prstGeom prst="rect">
            <a:avLst/>
          </a:prstGeom>
        </p:spPr>
      </p:pic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EED7A8BB-A4B1-4845-9BFB-EC916A680ED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81212" y="2375161"/>
            <a:ext cx="5092943" cy="3108105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994561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A0D05107-71F4-4496-A937-6F063CBD5B2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966414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B5E54C5-4FAC-4846-90D6-CC1E55FA37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70676" y="1691316"/>
            <a:ext cx="3154908" cy="3154908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8162345-CCCF-4F94-8884-4BA46DAF42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16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6BC07797-6575-4FED-902B-889CA0296D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57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8">
            <a:extLst>
              <a:ext uri="{FF2B5EF4-FFF2-40B4-BE49-F238E27FC236}">
                <a16:creationId xmlns:a16="http://schemas.microsoft.com/office/drawing/2014/main" id="{A1CE95D6-B058-4072-A832-430CDF5A4D1D}"/>
              </a:ext>
            </a:extLst>
          </p:cNvPr>
          <p:cNvSpPr>
            <a:spLocks/>
          </p:cNvSpPr>
          <p:nvPr userDrawn="1"/>
        </p:nvSpPr>
        <p:spPr bwMode="auto">
          <a:xfrm>
            <a:off x="-1344017" y="447704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BD315F9D-2761-45A1-8077-AF836844A6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Drawing 53">
            <a:extLst>
              <a:ext uri="{FF2B5EF4-FFF2-40B4-BE49-F238E27FC236}">
                <a16:creationId xmlns:a16="http://schemas.microsoft.com/office/drawing/2014/main" id="{6C721B4C-2831-4BC7-AF99-308C3F115F67}"/>
              </a:ext>
            </a:extLst>
          </p:cNvPr>
          <p:cNvSpPr/>
          <p:nvPr userDrawn="1"/>
        </p:nvSpPr>
        <p:spPr>
          <a:xfrm rot="2324364">
            <a:off x="6788612" y="612587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40A985B1-B65A-4ACF-A63C-758D46A074D1}"/>
              </a:ext>
            </a:extLst>
          </p:cNvPr>
          <p:cNvSpPr/>
          <p:nvPr userDrawn="1"/>
        </p:nvSpPr>
        <p:spPr>
          <a:xfrm rot="10800000">
            <a:off x="8298992" y="922895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91E22D8C-B8F8-44FD-8648-93BC83E452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46943" y="4299766"/>
            <a:ext cx="6345057" cy="2558234"/>
          </a:xfrm>
          <a:custGeom>
            <a:avLst/>
            <a:gdLst>
              <a:gd name="connsiteX0" fmla="*/ 19962812 w 19962812"/>
              <a:gd name="connsiteY0" fmla="*/ 0 h 8048714"/>
              <a:gd name="connsiteX1" fmla="*/ 19962812 w 19962812"/>
              <a:gd name="connsiteY1" fmla="*/ 8048714 h 8048714"/>
              <a:gd name="connsiteX2" fmla="*/ 0 w 19962812"/>
              <a:gd name="connsiteY2" fmla="*/ 8048714 h 8048714"/>
              <a:gd name="connsiteX3" fmla="*/ 505226 w 19962812"/>
              <a:gd name="connsiteY3" fmla="*/ 6390967 h 8048714"/>
              <a:gd name="connsiteX4" fmla="*/ 719467 w 19962812"/>
              <a:gd name="connsiteY4" fmla="*/ 6125344 h 8048714"/>
              <a:gd name="connsiteX5" fmla="*/ 4041806 w 19962812"/>
              <a:gd name="connsiteY5" fmla="*/ 4573206 h 8048714"/>
              <a:gd name="connsiteX6" fmla="*/ 4467091 w 19962812"/>
              <a:gd name="connsiteY6" fmla="*/ 4598808 h 8048714"/>
              <a:gd name="connsiteX7" fmla="*/ 5938002 w 19962812"/>
              <a:gd name="connsiteY7" fmla="*/ 5251666 h 8048714"/>
              <a:gd name="connsiteX8" fmla="*/ 7335366 w 19962812"/>
              <a:gd name="connsiteY8" fmla="*/ 5789314 h 8048714"/>
              <a:gd name="connsiteX9" fmla="*/ 9237957 w 19962812"/>
              <a:gd name="connsiteY9" fmla="*/ 4195572 h 8048714"/>
              <a:gd name="connsiteX10" fmla="*/ 11632983 w 19962812"/>
              <a:gd name="connsiteY10" fmla="*/ 3049870 h 8048714"/>
              <a:gd name="connsiteX11" fmla="*/ 16439024 w 19962812"/>
              <a:gd name="connsiteY11" fmla="*/ 3945950 h 8048714"/>
              <a:gd name="connsiteX12" fmla="*/ 17676506 w 19962812"/>
              <a:gd name="connsiteY12" fmla="*/ 2742643 h 8048714"/>
              <a:gd name="connsiteX13" fmla="*/ 18168942 w 19962812"/>
              <a:gd name="connsiteY13" fmla="*/ 918481 h 8048714"/>
              <a:gd name="connsiteX14" fmla="*/ 19256136 w 19962812"/>
              <a:gd name="connsiteY14" fmla="*/ 128011 h 8048714"/>
              <a:gd name="connsiteX15" fmla="*/ 19962812 w 19962812"/>
              <a:gd name="connsiteY15" fmla="*/ 0 h 8048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962812" h="8048714">
                <a:moveTo>
                  <a:pt x="19962812" y="0"/>
                </a:moveTo>
                <a:cubicBezTo>
                  <a:pt x="19962812" y="8048714"/>
                  <a:pt x="19962812" y="8048714"/>
                  <a:pt x="19962812" y="8048714"/>
                </a:cubicBezTo>
                <a:cubicBezTo>
                  <a:pt x="0" y="8048714"/>
                  <a:pt x="0" y="8048714"/>
                  <a:pt x="0" y="8048714"/>
                </a:cubicBezTo>
                <a:cubicBezTo>
                  <a:pt x="0" y="7463062"/>
                  <a:pt x="147091" y="6896612"/>
                  <a:pt x="505226" y="6390967"/>
                </a:cubicBezTo>
                <a:cubicBezTo>
                  <a:pt x="569178" y="6301359"/>
                  <a:pt x="639527" y="6211751"/>
                  <a:pt x="719467" y="6125344"/>
                </a:cubicBezTo>
                <a:cubicBezTo>
                  <a:pt x="1563642" y="5197261"/>
                  <a:pt x="2788335" y="4624410"/>
                  <a:pt x="4041806" y="4573206"/>
                </a:cubicBezTo>
                <a:cubicBezTo>
                  <a:pt x="4188897" y="4566805"/>
                  <a:pt x="4323198" y="4579606"/>
                  <a:pt x="4467091" y="4598808"/>
                </a:cubicBezTo>
                <a:cubicBezTo>
                  <a:pt x="5007491" y="4685216"/>
                  <a:pt x="5493531" y="4947639"/>
                  <a:pt x="5938002" y="5251666"/>
                </a:cubicBezTo>
                <a:cubicBezTo>
                  <a:pt x="6369682" y="5546092"/>
                  <a:pt x="6766188" y="5926926"/>
                  <a:pt x="7335366" y="5789314"/>
                </a:cubicBezTo>
                <a:cubicBezTo>
                  <a:pt x="8192332" y="5581295"/>
                  <a:pt x="8684767" y="4810026"/>
                  <a:pt x="9237957" y="4195572"/>
                </a:cubicBezTo>
                <a:cubicBezTo>
                  <a:pt x="9877483" y="3488310"/>
                  <a:pt x="10667298" y="3072272"/>
                  <a:pt x="11632983" y="3049870"/>
                </a:cubicBezTo>
                <a:cubicBezTo>
                  <a:pt x="13273368" y="3011467"/>
                  <a:pt x="14779452" y="4409991"/>
                  <a:pt x="16439024" y="3945950"/>
                </a:cubicBezTo>
                <a:cubicBezTo>
                  <a:pt x="17036980" y="3779535"/>
                  <a:pt x="17471858" y="3321895"/>
                  <a:pt x="17676506" y="2742643"/>
                </a:cubicBezTo>
                <a:cubicBezTo>
                  <a:pt x="17884352" y="2150591"/>
                  <a:pt x="17839586" y="1468930"/>
                  <a:pt x="18168942" y="918481"/>
                </a:cubicBezTo>
                <a:cubicBezTo>
                  <a:pt x="18405566" y="515245"/>
                  <a:pt x="18821258" y="262423"/>
                  <a:pt x="19256136" y="128011"/>
                </a:cubicBezTo>
                <a:cubicBezTo>
                  <a:pt x="19479970" y="60805"/>
                  <a:pt x="19719794" y="16001"/>
                  <a:pt x="19962812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149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FA1CC07C-1AD9-4E44-8096-C0DE9076EAE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E2D3FFDB-C5E6-4446-9CE1-DAAD2AB1E1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-1"/>
            <a:ext cx="12188821" cy="4437180"/>
          </a:xfrm>
          <a:custGeom>
            <a:avLst/>
            <a:gdLst>
              <a:gd name="connsiteX0" fmla="*/ 0 w 24344311"/>
              <a:gd name="connsiteY0" fmla="*/ 0 h 8876096"/>
              <a:gd name="connsiteX1" fmla="*/ 20876515 w 24344311"/>
              <a:gd name="connsiteY1" fmla="*/ 0 h 8876096"/>
              <a:gd name="connsiteX2" fmla="*/ 20629271 w 24344311"/>
              <a:gd name="connsiteY2" fmla="*/ 669135 h 8876096"/>
              <a:gd name="connsiteX3" fmla="*/ 20382023 w 24344311"/>
              <a:gd name="connsiteY3" fmla="*/ 1671253 h 8876096"/>
              <a:gd name="connsiteX4" fmla="*/ 20952591 w 24344311"/>
              <a:gd name="connsiteY4" fmla="*/ 3662803 h 8876096"/>
              <a:gd name="connsiteX5" fmla="*/ 22467771 w 24344311"/>
              <a:gd name="connsiteY5" fmla="*/ 4163861 h 8876096"/>
              <a:gd name="connsiteX6" fmla="*/ 23526495 w 24344311"/>
              <a:gd name="connsiteY6" fmla="*/ 3586692 h 8876096"/>
              <a:gd name="connsiteX7" fmla="*/ 24033671 w 24344311"/>
              <a:gd name="connsiteY7" fmla="*/ 3301279 h 8876096"/>
              <a:gd name="connsiteX8" fmla="*/ 24344311 w 24344311"/>
              <a:gd name="connsiteY8" fmla="*/ 3221998 h 8876096"/>
              <a:gd name="connsiteX9" fmla="*/ 24344311 w 24344311"/>
              <a:gd name="connsiteY9" fmla="*/ 8200872 h 8876096"/>
              <a:gd name="connsiteX10" fmla="*/ 18334311 w 24344311"/>
              <a:gd name="connsiteY10" fmla="*/ 7693471 h 8876096"/>
              <a:gd name="connsiteX11" fmla="*/ 16349996 w 24344311"/>
              <a:gd name="connsiteY11" fmla="*/ 6126869 h 8876096"/>
              <a:gd name="connsiteX12" fmla="*/ 13465448 w 24344311"/>
              <a:gd name="connsiteY12" fmla="*/ 6428139 h 8876096"/>
              <a:gd name="connsiteX13" fmla="*/ 10824978 w 24344311"/>
              <a:gd name="connsiteY13" fmla="*/ 6938711 h 8876096"/>
              <a:gd name="connsiteX14" fmla="*/ 7560051 w 24344311"/>
              <a:gd name="connsiteY14" fmla="*/ 5603612 h 8876096"/>
              <a:gd name="connsiteX15" fmla="*/ 4142971 w 24344311"/>
              <a:gd name="connsiteY15" fmla="*/ 5654352 h 8876096"/>
              <a:gd name="connsiteX16" fmla="*/ 0 w 24344311"/>
              <a:gd name="connsiteY16" fmla="*/ 4845681 h 8876096"/>
              <a:gd name="connsiteX17" fmla="*/ 0 w 24344311"/>
              <a:gd name="connsiteY17" fmla="*/ 0 h 887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44311" h="8876096">
                <a:moveTo>
                  <a:pt x="0" y="0"/>
                </a:moveTo>
                <a:cubicBezTo>
                  <a:pt x="0" y="0"/>
                  <a:pt x="0" y="0"/>
                  <a:pt x="20876515" y="0"/>
                </a:cubicBezTo>
                <a:cubicBezTo>
                  <a:pt x="20775083" y="212474"/>
                  <a:pt x="20702175" y="440805"/>
                  <a:pt x="20629271" y="669135"/>
                </a:cubicBezTo>
                <a:cubicBezTo>
                  <a:pt x="20527835" y="995775"/>
                  <a:pt x="20435911" y="1331928"/>
                  <a:pt x="20382023" y="1671253"/>
                </a:cubicBezTo>
                <a:cubicBezTo>
                  <a:pt x="20277419" y="2384786"/>
                  <a:pt x="20378851" y="3171258"/>
                  <a:pt x="20952591" y="3662803"/>
                </a:cubicBezTo>
                <a:cubicBezTo>
                  <a:pt x="21364671" y="4017983"/>
                  <a:pt x="21925731" y="4195574"/>
                  <a:pt x="22467771" y="4163861"/>
                </a:cubicBezTo>
                <a:cubicBezTo>
                  <a:pt x="22930567" y="4138491"/>
                  <a:pt x="23222191" y="3919674"/>
                  <a:pt x="23526495" y="3586692"/>
                </a:cubicBezTo>
                <a:cubicBezTo>
                  <a:pt x="23678647" y="3424958"/>
                  <a:pt x="23827631" y="3364704"/>
                  <a:pt x="24033671" y="3301279"/>
                </a:cubicBezTo>
                <a:cubicBezTo>
                  <a:pt x="24049519" y="3294937"/>
                  <a:pt x="24223859" y="3247368"/>
                  <a:pt x="24344311" y="3221998"/>
                </a:cubicBezTo>
                <a:cubicBezTo>
                  <a:pt x="24344311" y="3221998"/>
                  <a:pt x="24344311" y="3221998"/>
                  <a:pt x="24344311" y="8200872"/>
                </a:cubicBezTo>
                <a:cubicBezTo>
                  <a:pt x="22689659" y="9415463"/>
                  <a:pt x="19839983" y="8835123"/>
                  <a:pt x="18334311" y="7693471"/>
                </a:cubicBezTo>
                <a:cubicBezTo>
                  <a:pt x="17652795" y="7176556"/>
                  <a:pt x="17209019" y="6402769"/>
                  <a:pt x="16349996" y="6126869"/>
                </a:cubicBezTo>
                <a:cubicBezTo>
                  <a:pt x="15243724" y="5771689"/>
                  <a:pt x="14479795" y="5965135"/>
                  <a:pt x="13465448" y="6428139"/>
                </a:cubicBezTo>
                <a:cubicBezTo>
                  <a:pt x="12615933" y="6818204"/>
                  <a:pt x="11769588" y="7090932"/>
                  <a:pt x="10824978" y="6938711"/>
                </a:cubicBezTo>
                <a:cubicBezTo>
                  <a:pt x="9655310" y="6748436"/>
                  <a:pt x="8580737" y="6177610"/>
                  <a:pt x="7560051" y="5603612"/>
                </a:cubicBezTo>
                <a:cubicBezTo>
                  <a:pt x="6307966" y="4899593"/>
                  <a:pt x="5410904" y="5267459"/>
                  <a:pt x="4142971" y="5654352"/>
                </a:cubicBezTo>
                <a:cubicBezTo>
                  <a:pt x="2681678" y="6104671"/>
                  <a:pt x="1080913" y="5869998"/>
                  <a:pt x="0" y="4845681"/>
                </a:cubicBezTo>
                <a:cubicBezTo>
                  <a:pt x="0" y="4845681"/>
                  <a:pt x="0" y="4845681"/>
                  <a:pt x="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571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FCED6F8E-9A00-4B18-8CCD-AB5F8AF9E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9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D006435D-17F6-4BAC-B003-BDE7C334C0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22377" y="2343594"/>
            <a:ext cx="2869623" cy="4514406"/>
          </a:xfrm>
          <a:custGeom>
            <a:avLst/>
            <a:gdLst>
              <a:gd name="connsiteX0" fmla="*/ 7870038 w 7870038"/>
              <a:gd name="connsiteY0" fmla="*/ 0 h 12380912"/>
              <a:gd name="connsiteX1" fmla="*/ 7870038 w 7870038"/>
              <a:gd name="connsiteY1" fmla="*/ 12380912 h 12380912"/>
              <a:gd name="connsiteX2" fmla="*/ 70441 w 7870038"/>
              <a:gd name="connsiteY2" fmla="*/ 12380912 h 12380912"/>
              <a:gd name="connsiteX3" fmla="*/ 59175 w 7870038"/>
              <a:gd name="connsiteY3" fmla="*/ 11397645 h 12380912"/>
              <a:gd name="connsiteX4" fmla="*/ 874058 w 7870038"/>
              <a:gd name="connsiteY4" fmla="*/ 10324307 h 12380912"/>
              <a:gd name="connsiteX5" fmla="*/ 2845550 w 7870038"/>
              <a:gd name="connsiteY5" fmla="*/ 9990296 h 12380912"/>
              <a:gd name="connsiteX6" fmla="*/ 3067108 w 7870038"/>
              <a:gd name="connsiteY6" fmla="*/ 8631736 h 12380912"/>
              <a:gd name="connsiteX7" fmla="*/ 2387414 w 7870038"/>
              <a:gd name="connsiteY7" fmla="*/ 7340728 h 12380912"/>
              <a:gd name="connsiteX8" fmla="*/ 1981850 w 7870038"/>
              <a:gd name="connsiteY8" fmla="*/ 4676149 h 12380912"/>
              <a:gd name="connsiteX9" fmla="*/ 2627748 w 7870038"/>
              <a:gd name="connsiteY9" fmla="*/ 2495698 h 12380912"/>
              <a:gd name="connsiteX10" fmla="*/ 3506470 w 7870038"/>
              <a:gd name="connsiteY10" fmla="*/ 1504925 h 12380912"/>
              <a:gd name="connsiteX11" fmla="*/ 7870038 w 7870038"/>
              <a:gd name="connsiteY11" fmla="*/ 0 h 1238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70038" h="12380912">
                <a:moveTo>
                  <a:pt x="7870038" y="0"/>
                </a:moveTo>
                <a:cubicBezTo>
                  <a:pt x="7870038" y="12380912"/>
                  <a:pt x="7870038" y="12380912"/>
                  <a:pt x="7870038" y="12380912"/>
                </a:cubicBezTo>
                <a:cubicBezTo>
                  <a:pt x="70441" y="12380912"/>
                  <a:pt x="70441" y="12380912"/>
                  <a:pt x="70441" y="12380912"/>
                </a:cubicBezTo>
                <a:cubicBezTo>
                  <a:pt x="-30950" y="12065666"/>
                  <a:pt x="-12174" y="11694126"/>
                  <a:pt x="59175" y="11397645"/>
                </a:cubicBezTo>
                <a:cubicBezTo>
                  <a:pt x="171832" y="10943540"/>
                  <a:pt x="427188" y="10515706"/>
                  <a:pt x="874058" y="10324307"/>
                </a:cubicBezTo>
                <a:cubicBezTo>
                  <a:pt x="1504936" y="10057849"/>
                  <a:pt x="2293532" y="10481930"/>
                  <a:pt x="2845550" y="9990296"/>
                </a:cubicBezTo>
                <a:cubicBezTo>
                  <a:pt x="3206052" y="9663792"/>
                  <a:pt x="3224828" y="9089593"/>
                  <a:pt x="3067108" y="8631736"/>
                </a:cubicBezTo>
                <a:cubicBezTo>
                  <a:pt x="2905634" y="8170126"/>
                  <a:pt x="2601460" y="7776068"/>
                  <a:pt x="2387414" y="7340728"/>
                </a:cubicBezTo>
                <a:cubicBezTo>
                  <a:pt x="2008136" y="6552614"/>
                  <a:pt x="1933032" y="5539323"/>
                  <a:pt x="1981850" y="4676149"/>
                </a:cubicBezTo>
                <a:cubicBezTo>
                  <a:pt x="2019402" y="3910552"/>
                  <a:pt x="2218428" y="3144954"/>
                  <a:pt x="2627748" y="2495698"/>
                </a:cubicBezTo>
                <a:cubicBezTo>
                  <a:pt x="2871836" y="2109146"/>
                  <a:pt x="3168500" y="1782641"/>
                  <a:pt x="3506470" y="1504925"/>
                </a:cubicBezTo>
                <a:cubicBezTo>
                  <a:pt x="4693120" y="536669"/>
                  <a:pt x="6364194" y="168882"/>
                  <a:pt x="7870038" y="0"/>
                </a:cubicBezTo>
                <a:close/>
              </a:path>
            </a:pathLst>
          </a:custGeom>
        </p:spPr>
      </p:sp>
      <p:sp>
        <p:nvSpPr>
          <p:cNvPr id="84" name="Slide number 2">
            <a:extLst>
              <a:ext uri="{FF2B5EF4-FFF2-40B4-BE49-F238E27FC236}">
                <a16:creationId xmlns:a16="http://schemas.microsoft.com/office/drawing/2014/main" id="{15E6FBC5-1F5E-4B96-BCB7-EA6A99DBE7FF}"/>
              </a:ext>
            </a:extLst>
          </p:cNvPr>
          <p:cNvSpPr txBox="1">
            <a:spLocks/>
          </p:cNvSpPr>
          <p:nvPr userDrawn="1"/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6" name="Freeform 8">
            <a:extLst>
              <a:ext uri="{FF2B5EF4-FFF2-40B4-BE49-F238E27FC236}">
                <a16:creationId xmlns:a16="http://schemas.microsoft.com/office/drawing/2014/main" id="{A146428D-A6C7-4D6C-82BF-1F4FF0336FDA}"/>
              </a:ext>
            </a:extLst>
          </p:cNvPr>
          <p:cNvSpPr>
            <a:spLocks/>
          </p:cNvSpPr>
          <p:nvPr userDrawn="1"/>
        </p:nvSpPr>
        <p:spPr bwMode="auto">
          <a:xfrm>
            <a:off x="6496319" y="-1672509"/>
            <a:ext cx="3714750" cy="371633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9348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8">
            <a:extLst>
              <a:ext uri="{FF2B5EF4-FFF2-40B4-BE49-F238E27FC236}">
                <a16:creationId xmlns:a16="http://schemas.microsoft.com/office/drawing/2014/main" id="{58301E13-FA16-41E8-A9E7-0F25DB5402F0}"/>
              </a:ext>
            </a:extLst>
          </p:cNvPr>
          <p:cNvSpPr>
            <a:spLocks/>
          </p:cNvSpPr>
          <p:nvPr userDrawn="1"/>
        </p:nvSpPr>
        <p:spPr bwMode="auto">
          <a:xfrm>
            <a:off x="6915071" y="3375620"/>
            <a:ext cx="6604000" cy="66068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623E43E7-4552-4DA1-A9AC-5CDDD3AF36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7" name="Drawing 88">
            <a:extLst>
              <a:ext uri="{FF2B5EF4-FFF2-40B4-BE49-F238E27FC236}">
                <a16:creationId xmlns:a16="http://schemas.microsoft.com/office/drawing/2014/main" id="{BD64FEA7-D17D-40A7-9B41-88D48C8C81F7}"/>
              </a:ext>
            </a:extLst>
          </p:cNvPr>
          <p:cNvGrpSpPr/>
          <p:nvPr userDrawn="1"/>
        </p:nvGrpSpPr>
        <p:grpSpPr>
          <a:xfrm>
            <a:off x="8783912" y="-62427"/>
            <a:ext cx="1244429" cy="1251522"/>
            <a:chOff x="5629275" y="3005137"/>
            <a:chExt cx="933450" cy="847725"/>
          </a:xfrm>
          <a:solidFill>
            <a:schemeClr val="bg2"/>
          </a:solidFill>
        </p:grpSpPr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9392D82E-4C60-4C31-A81F-F053A621AFF2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86041EE1-A235-463F-94BA-04AA0A557379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B34C5C2-7236-4CC4-943C-23823227A539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1948827D-B9D0-46DB-85ED-CCDDD5D48E2F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7F5A84BB-B3BC-408F-94BF-BDEB6987FEDC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134365D4-B542-4C2C-9175-2BF914285A1D}"/>
              </a:ext>
            </a:extLst>
          </p:cNvPr>
          <p:cNvSpPr/>
          <p:nvPr userDrawn="1"/>
        </p:nvSpPr>
        <p:spPr>
          <a:xfrm rot="10800000">
            <a:off x="3825202" y="6016231"/>
            <a:ext cx="454832" cy="438202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8DA9053-94C2-4D9D-8EB7-62B885F930E2}"/>
              </a:ext>
            </a:extLst>
          </p:cNvPr>
          <p:cNvGrpSpPr/>
          <p:nvPr userDrawn="1"/>
        </p:nvGrpSpPr>
        <p:grpSpPr>
          <a:xfrm>
            <a:off x="7962270" y="5799501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6FB28A25-4BCB-4214-9079-321DAF4E3579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4731A8E5-C7D3-4FE1-839E-DDB523F58913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7" name="Polyline: figure 46">
            <a:extLst>
              <a:ext uri="{FF2B5EF4-FFF2-40B4-BE49-F238E27FC236}">
                <a16:creationId xmlns:a16="http://schemas.microsoft.com/office/drawing/2014/main" id="{66907689-2CCB-421C-A94A-46492C0EF8A0}"/>
              </a:ext>
            </a:extLst>
          </p:cNvPr>
          <p:cNvSpPr/>
          <p:nvPr userDrawn="1"/>
        </p:nvSpPr>
        <p:spPr>
          <a:xfrm>
            <a:off x="6405807" y="6231035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 8">
            <a:extLst>
              <a:ext uri="{FF2B5EF4-FFF2-40B4-BE49-F238E27FC236}">
                <a16:creationId xmlns:a16="http://schemas.microsoft.com/office/drawing/2014/main" id="{AC363FE0-FC4E-4869-B34A-3E0ADEDFD0C9}"/>
              </a:ext>
            </a:extLst>
          </p:cNvPr>
          <p:cNvSpPr>
            <a:spLocks/>
          </p:cNvSpPr>
          <p:nvPr userDrawn="1"/>
        </p:nvSpPr>
        <p:spPr bwMode="auto">
          <a:xfrm>
            <a:off x="211033" y="-720118"/>
            <a:ext cx="2686728" cy="268787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3414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49DBC3FA-159B-46ED-9784-6B7DC64240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6D90224A-7799-4301-92D2-720B9FD145D6}"/>
              </a:ext>
            </a:extLst>
          </p:cNvPr>
          <p:cNvSpPr>
            <a:spLocks/>
          </p:cNvSpPr>
          <p:nvPr userDrawn="1"/>
        </p:nvSpPr>
        <p:spPr bwMode="auto">
          <a:xfrm>
            <a:off x="5312854" y="47232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3917E5F-5311-47EE-AEA8-E2D696521EF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81192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7C38C684-47C6-4186-994C-56BC5963B18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689415" y="1988456"/>
            <a:ext cx="3887599" cy="3244245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13" name="Polyline: figure 12">
            <a:extLst>
              <a:ext uri="{FF2B5EF4-FFF2-40B4-BE49-F238E27FC236}">
                <a16:creationId xmlns:a16="http://schemas.microsoft.com/office/drawing/2014/main" id="{D24161FC-2C6A-48BF-9252-4FF85229147F}"/>
              </a:ext>
            </a:extLst>
          </p:cNvPr>
          <p:cNvSpPr/>
          <p:nvPr userDrawn="1"/>
        </p:nvSpPr>
        <p:spPr>
          <a:xfrm>
            <a:off x="8274336" y="5864353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Polyline: figure 13">
            <a:extLst>
              <a:ext uri="{FF2B5EF4-FFF2-40B4-BE49-F238E27FC236}">
                <a16:creationId xmlns:a16="http://schemas.microsoft.com/office/drawing/2014/main" id="{C31BECB0-C9BA-446C-A627-B6442B8E2952}"/>
              </a:ext>
            </a:extLst>
          </p:cNvPr>
          <p:cNvSpPr/>
          <p:nvPr userDrawn="1"/>
        </p:nvSpPr>
        <p:spPr>
          <a:xfrm>
            <a:off x="11842335" y="2321999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89E9A6E-5419-4324-93C5-CFACF7E0671F}"/>
              </a:ext>
            </a:extLst>
          </p:cNvPr>
          <p:cNvSpPr/>
          <p:nvPr userDrawn="1"/>
        </p:nvSpPr>
        <p:spPr>
          <a:xfrm>
            <a:off x="11261943" y="6205760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5508CC-573C-44E8-BB0F-F1E1E1B86583}"/>
              </a:ext>
            </a:extLst>
          </p:cNvPr>
          <p:cNvGrpSpPr/>
          <p:nvPr userDrawn="1"/>
        </p:nvGrpSpPr>
        <p:grpSpPr>
          <a:xfrm>
            <a:off x="11684285" y="4566350"/>
            <a:ext cx="433823" cy="231685"/>
            <a:chOff x="6978571" y="5957344"/>
            <a:chExt cx="302458" cy="161529"/>
          </a:xfrm>
          <a:solidFill>
            <a:schemeClr val="bg1"/>
          </a:solidFill>
        </p:grpSpPr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2994DB50-6517-4943-8902-1BCC809E0C08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1AED4AB7-1249-4D94-AFD7-B1A32C3389D8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1D892FC6-A9EB-452F-BE45-31C1A940C9F6}"/>
              </a:ext>
            </a:extLst>
          </p:cNvPr>
          <p:cNvSpPr/>
          <p:nvPr userDrawn="1"/>
        </p:nvSpPr>
        <p:spPr>
          <a:xfrm rot="10800000">
            <a:off x="6770225" y="1290075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E678D8-394F-48E4-BBF1-5C828EA8A1F6}"/>
              </a:ext>
            </a:extLst>
          </p:cNvPr>
          <p:cNvGrpSpPr/>
          <p:nvPr userDrawn="1"/>
        </p:nvGrpSpPr>
        <p:grpSpPr>
          <a:xfrm>
            <a:off x="4601029" y="5958723"/>
            <a:ext cx="333515" cy="366168"/>
            <a:chOff x="6096000" y="486504"/>
            <a:chExt cx="333515" cy="366168"/>
          </a:xfrm>
          <a:solidFill>
            <a:schemeClr val="bg1"/>
          </a:solidFill>
        </p:grpSpPr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0C3A9EB3-43B5-46F0-B1F8-A1DD8F99F07C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A14281E6-A847-4719-97ED-9868BF3272BB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46FCCC6A-E3BC-4856-AA90-14B7A11681C2}"/>
              </a:ext>
            </a:extLst>
          </p:cNvPr>
          <p:cNvSpPr/>
          <p:nvPr userDrawn="1"/>
        </p:nvSpPr>
        <p:spPr>
          <a:xfrm rot="10800000">
            <a:off x="7772351" y="352284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335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8">
            <a:extLst>
              <a:ext uri="{FF2B5EF4-FFF2-40B4-BE49-F238E27FC236}">
                <a16:creationId xmlns:a16="http://schemas.microsoft.com/office/drawing/2014/main" id="{0EEE317F-84C7-4212-A592-3978AC7E1CBD}"/>
              </a:ext>
            </a:extLst>
          </p:cNvPr>
          <p:cNvSpPr>
            <a:spLocks/>
          </p:cNvSpPr>
          <p:nvPr userDrawn="1"/>
        </p:nvSpPr>
        <p:spPr bwMode="auto">
          <a:xfrm>
            <a:off x="2698251" y="-746103"/>
            <a:ext cx="3146348" cy="313370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418B360D-4853-4A48-9A4A-26A3C58F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D7391E1C-BF85-49EA-9897-DD5CFB75D52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760798" y="-1543050"/>
            <a:ext cx="7431202" cy="8401050"/>
          </a:xfrm>
          <a:custGeom>
            <a:avLst/>
            <a:gdLst>
              <a:gd name="connsiteX0" fmla="*/ 914521 w 11734614"/>
              <a:gd name="connsiteY0" fmla="*/ 0 h 13696950"/>
              <a:gd name="connsiteX1" fmla="*/ 11734614 w 11734614"/>
              <a:gd name="connsiteY1" fmla="*/ 0 h 13696950"/>
              <a:gd name="connsiteX2" fmla="*/ 11734614 w 11734614"/>
              <a:gd name="connsiteY2" fmla="*/ 13696950 h 13696950"/>
              <a:gd name="connsiteX3" fmla="*/ 448356 w 11734614"/>
              <a:gd name="connsiteY3" fmla="*/ 13696950 h 13696950"/>
              <a:gd name="connsiteX4" fmla="*/ 400789 w 11734614"/>
              <a:gd name="connsiteY4" fmla="*/ 12764796 h 13696950"/>
              <a:gd name="connsiteX5" fmla="*/ 2325700 w 11734614"/>
              <a:gd name="connsiteY5" fmla="*/ 8918870 h 13696950"/>
              <a:gd name="connsiteX6" fmla="*/ 746448 w 11734614"/>
              <a:gd name="connsiteY6" fmla="*/ 5713404 h 13696950"/>
              <a:gd name="connsiteX7" fmla="*/ 229545 w 11734614"/>
              <a:gd name="connsiteY7" fmla="*/ 1512372 h 13696950"/>
              <a:gd name="connsiteX8" fmla="*/ 914521 w 11734614"/>
              <a:gd name="connsiteY8" fmla="*/ 0 h 1369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34614" h="13696950">
                <a:moveTo>
                  <a:pt x="914521" y="0"/>
                </a:moveTo>
                <a:lnTo>
                  <a:pt x="11734614" y="0"/>
                </a:lnTo>
                <a:cubicBezTo>
                  <a:pt x="11734614" y="13696950"/>
                  <a:pt x="11734614" y="13696950"/>
                  <a:pt x="11734614" y="13696950"/>
                </a:cubicBezTo>
                <a:cubicBezTo>
                  <a:pt x="448356" y="13696950"/>
                  <a:pt x="448356" y="13696950"/>
                  <a:pt x="448356" y="13696950"/>
                </a:cubicBezTo>
                <a:cubicBezTo>
                  <a:pt x="388104" y="13408426"/>
                  <a:pt x="372248" y="13097708"/>
                  <a:pt x="400789" y="12764796"/>
                </a:cubicBezTo>
                <a:cubicBezTo>
                  <a:pt x="572033" y="10929025"/>
                  <a:pt x="2287646" y="10770495"/>
                  <a:pt x="2325700" y="8918870"/>
                </a:cubicBezTo>
                <a:cubicBezTo>
                  <a:pt x="2351069" y="7612588"/>
                  <a:pt x="1412398" y="6731164"/>
                  <a:pt x="746448" y="5713404"/>
                </a:cubicBezTo>
                <a:cubicBezTo>
                  <a:pt x="-109773" y="4410291"/>
                  <a:pt x="-150998" y="2983526"/>
                  <a:pt x="229545" y="1512372"/>
                </a:cubicBezTo>
                <a:cubicBezTo>
                  <a:pt x="375419" y="938495"/>
                  <a:pt x="597402" y="396324"/>
                  <a:pt x="914521" y="0"/>
                </a:cubicBezTo>
                <a:close/>
              </a:path>
            </a:pathLst>
          </a:custGeom>
        </p:spPr>
      </p:sp>
      <p:grpSp>
        <p:nvGrpSpPr>
          <p:cNvPr id="7" name="Group 9">
            <a:extLst>
              <a:ext uri="{FF2B5EF4-FFF2-40B4-BE49-F238E27FC236}">
                <a16:creationId xmlns:a16="http://schemas.microsoft.com/office/drawing/2014/main" id="{BBE5E06E-AE6B-4022-B823-8E7288DE8206}"/>
              </a:ext>
            </a:extLst>
          </p:cNvPr>
          <p:cNvGrpSpPr/>
          <p:nvPr userDrawn="1"/>
        </p:nvGrpSpPr>
        <p:grpSpPr>
          <a:xfrm>
            <a:off x="4343400" y="-1543050"/>
            <a:ext cx="1855819" cy="8401050"/>
            <a:chOff x="12057063" y="15875"/>
            <a:chExt cx="2930525" cy="13696950"/>
          </a:xfrm>
        </p:grpSpPr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ADBC98E-42C6-44C4-AD05-D453CAEF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57063" y="15875"/>
              <a:ext cx="2498725" cy="13696950"/>
            </a:xfrm>
            <a:custGeom>
              <a:avLst/>
              <a:gdLst>
                <a:gd name="T0" fmla="*/ 188 w 788"/>
                <a:gd name="T1" fmla="*/ 4320 h 4320"/>
                <a:gd name="T2" fmla="*/ 174 w 788"/>
                <a:gd name="T3" fmla="*/ 4026 h 4320"/>
                <a:gd name="T4" fmla="*/ 780 w 788"/>
                <a:gd name="T5" fmla="*/ 2813 h 4320"/>
                <a:gd name="T6" fmla="*/ 283 w 788"/>
                <a:gd name="T7" fmla="*/ 1802 h 4320"/>
                <a:gd name="T8" fmla="*/ 119 w 788"/>
                <a:gd name="T9" fmla="*/ 477 h 4320"/>
                <a:gd name="T10" fmla="*/ 336 w 788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4320">
                  <a:moveTo>
                    <a:pt x="188" y="4320"/>
                  </a:moveTo>
                  <a:cubicBezTo>
                    <a:pt x="170" y="4229"/>
                    <a:pt x="164" y="4131"/>
                    <a:pt x="174" y="4026"/>
                  </a:cubicBezTo>
                  <a:cubicBezTo>
                    <a:pt x="227" y="3447"/>
                    <a:pt x="769" y="3397"/>
                    <a:pt x="780" y="2813"/>
                  </a:cubicBezTo>
                  <a:cubicBezTo>
                    <a:pt x="788" y="2401"/>
                    <a:pt x="493" y="2123"/>
                    <a:pt x="283" y="1802"/>
                  </a:cubicBezTo>
                  <a:cubicBezTo>
                    <a:pt x="13" y="1391"/>
                    <a:pt x="0" y="941"/>
                    <a:pt x="119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37E85C8-9E09-49F7-8AAB-623CC9772A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88863" y="15875"/>
              <a:ext cx="2498725" cy="13696950"/>
            </a:xfrm>
            <a:custGeom>
              <a:avLst/>
              <a:gdLst>
                <a:gd name="T0" fmla="*/ 188 w 788"/>
                <a:gd name="T1" fmla="*/ 4320 h 4320"/>
                <a:gd name="T2" fmla="*/ 174 w 788"/>
                <a:gd name="T3" fmla="*/ 4026 h 4320"/>
                <a:gd name="T4" fmla="*/ 780 w 788"/>
                <a:gd name="T5" fmla="*/ 2813 h 4320"/>
                <a:gd name="T6" fmla="*/ 282 w 788"/>
                <a:gd name="T7" fmla="*/ 1802 h 4320"/>
                <a:gd name="T8" fmla="*/ 119 w 788"/>
                <a:gd name="T9" fmla="*/ 477 h 4320"/>
                <a:gd name="T10" fmla="*/ 336 w 788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8" h="4320">
                  <a:moveTo>
                    <a:pt x="188" y="4320"/>
                  </a:moveTo>
                  <a:cubicBezTo>
                    <a:pt x="170" y="4229"/>
                    <a:pt x="164" y="4131"/>
                    <a:pt x="174" y="4026"/>
                  </a:cubicBezTo>
                  <a:cubicBezTo>
                    <a:pt x="227" y="3447"/>
                    <a:pt x="769" y="3397"/>
                    <a:pt x="780" y="2813"/>
                  </a:cubicBezTo>
                  <a:cubicBezTo>
                    <a:pt x="788" y="2401"/>
                    <a:pt x="493" y="2123"/>
                    <a:pt x="282" y="1802"/>
                  </a:cubicBezTo>
                  <a:cubicBezTo>
                    <a:pt x="12" y="1391"/>
                    <a:pt x="0" y="941"/>
                    <a:pt x="119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186AC38-6FE6-4867-B93F-293D8C8735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82488" y="15875"/>
              <a:ext cx="2501900" cy="13696950"/>
            </a:xfrm>
            <a:custGeom>
              <a:avLst/>
              <a:gdLst>
                <a:gd name="T0" fmla="*/ 189 w 789"/>
                <a:gd name="T1" fmla="*/ 4320 h 4320"/>
                <a:gd name="T2" fmla="*/ 174 w 789"/>
                <a:gd name="T3" fmla="*/ 4026 h 4320"/>
                <a:gd name="T4" fmla="*/ 781 w 789"/>
                <a:gd name="T5" fmla="*/ 2813 h 4320"/>
                <a:gd name="T6" fmla="*/ 283 w 789"/>
                <a:gd name="T7" fmla="*/ 1802 h 4320"/>
                <a:gd name="T8" fmla="*/ 120 w 789"/>
                <a:gd name="T9" fmla="*/ 477 h 4320"/>
                <a:gd name="T10" fmla="*/ 336 w 789"/>
                <a:gd name="T11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9" h="4320">
                  <a:moveTo>
                    <a:pt x="189" y="4320"/>
                  </a:moveTo>
                  <a:cubicBezTo>
                    <a:pt x="170" y="4229"/>
                    <a:pt x="165" y="4131"/>
                    <a:pt x="174" y="4026"/>
                  </a:cubicBezTo>
                  <a:cubicBezTo>
                    <a:pt x="228" y="3447"/>
                    <a:pt x="769" y="3397"/>
                    <a:pt x="781" y="2813"/>
                  </a:cubicBezTo>
                  <a:cubicBezTo>
                    <a:pt x="789" y="2401"/>
                    <a:pt x="493" y="2123"/>
                    <a:pt x="283" y="1802"/>
                  </a:cubicBezTo>
                  <a:cubicBezTo>
                    <a:pt x="13" y="1391"/>
                    <a:pt x="0" y="941"/>
                    <a:pt x="120" y="477"/>
                  </a:cubicBezTo>
                  <a:cubicBezTo>
                    <a:pt x="166" y="296"/>
                    <a:pt x="236" y="125"/>
                    <a:pt x="336" y="0"/>
                  </a:cubicBezTo>
                </a:path>
              </a:pathLst>
            </a:custGeom>
            <a:noFill/>
            <a:ln w="317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A569C3A-4E49-4DDA-98E8-1CC816B6E109}"/>
              </a:ext>
            </a:extLst>
          </p:cNvPr>
          <p:cNvSpPr/>
          <p:nvPr userDrawn="1"/>
        </p:nvSpPr>
        <p:spPr>
          <a:xfrm>
            <a:off x="0" y="5524500"/>
            <a:ext cx="2884878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0DA6B585-8E63-4042-A429-7F693CB6D638}"/>
              </a:ext>
            </a:extLst>
          </p:cNvPr>
          <p:cNvSpPr>
            <a:spLocks/>
          </p:cNvSpPr>
          <p:nvPr userDrawn="1"/>
        </p:nvSpPr>
        <p:spPr bwMode="auto">
          <a:xfrm>
            <a:off x="-3575223" y="282259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53122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D6058660-F600-4F75-B0F7-F9CB7EBFB9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Picture Placeholder 1">
            <a:extLst>
              <a:ext uri="{FF2B5EF4-FFF2-40B4-BE49-F238E27FC236}">
                <a16:creationId xmlns:a16="http://schemas.microsoft.com/office/drawing/2014/main" id="{86C9670E-C481-4289-BC07-C7ACC9D797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350" y="4376189"/>
            <a:ext cx="5384347" cy="4582198"/>
          </a:xfrm>
          <a:custGeom>
            <a:avLst/>
            <a:gdLst>
              <a:gd name="connsiteX0" fmla="*/ 10179179 w 14304830"/>
              <a:gd name="connsiteY0" fmla="*/ 11 h 10488964"/>
              <a:gd name="connsiteX1" fmla="*/ 10838593 w 14304830"/>
              <a:gd name="connsiteY1" fmla="*/ 68387 h 10488964"/>
              <a:gd name="connsiteX2" fmla="*/ 13639057 w 14304830"/>
              <a:gd name="connsiteY2" fmla="*/ 7030593 h 10488964"/>
              <a:gd name="connsiteX3" fmla="*/ 12004425 w 14304830"/>
              <a:gd name="connsiteY3" fmla="*/ 8208954 h 10488964"/>
              <a:gd name="connsiteX4" fmla="*/ 9697433 w 14304830"/>
              <a:gd name="connsiteY4" fmla="*/ 8431054 h 10488964"/>
              <a:gd name="connsiteX5" fmla="*/ 8075136 w 14304830"/>
              <a:gd name="connsiteY5" fmla="*/ 9643348 h 10488964"/>
              <a:gd name="connsiteX6" fmla="*/ 6098155 w 14304830"/>
              <a:gd name="connsiteY6" fmla="*/ 10457713 h 10488964"/>
              <a:gd name="connsiteX7" fmla="*/ 4340153 w 14304830"/>
              <a:gd name="connsiteY7" fmla="*/ 10146156 h 10488964"/>
              <a:gd name="connsiteX8" fmla="*/ 2517383 w 14304830"/>
              <a:gd name="connsiteY8" fmla="*/ 7937499 h 10488964"/>
              <a:gd name="connsiteX9" fmla="*/ 139453 w 14304830"/>
              <a:gd name="connsiteY9" fmla="*/ 5895417 h 10488964"/>
              <a:gd name="connsiteX10" fmla="*/ 1440992 w 14304830"/>
              <a:gd name="connsiteY10" fmla="*/ 2178333 h 10488964"/>
              <a:gd name="connsiteX11" fmla="*/ 3501247 w 14304830"/>
              <a:gd name="connsiteY11" fmla="*/ 1351629 h 10488964"/>
              <a:gd name="connsiteX12" fmla="*/ 4623901 w 14304830"/>
              <a:gd name="connsiteY12" fmla="*/ 1404069 h 10488964"/>
              <a:gd name="connsiteX13" fmla="*/ 5798986 w 14304830"/>
              <a:gd name="connsiteY13" fmla="*/ 1672440 h 10488964"/>
              <a:gd name="connsiteX14" fmla="*/ 7393525 w 14304830"/>
              <a:gd name="connsiteY14" fmla="*/ 944446 h 10488964"/>
              <a:gd name="connsiteX15" fmla="*/ 9123769 w 14304830"/>
              <a:gd name="connsiteY15" fmla="*/ 154759 h 10488964"/>
              <a:gd name="connsiteX16" fmla="*/ 10179179 w 14304830"/>
              <a:gd name="connsiteY16" fmla="*/ 11 h 10488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04830" h="10488964">
                <a:moveTo>
                  <a:pt x="10179179" y="11"/>
                </a:moveTo>
                <a:cubicBezTo>
                  <a:pt x="10395621" y="571"/>
                  <a:pt x="10615371" y="22116"/>
                  <a:pt x="10838593" y="68387"/>
                </a:cubicBezTo>
                <a:cubicBezTo>
                  <a:pt x="13592795" y="635974"/>
                  <a:pt x="15326123" y="4710886"/>
                  <a:pt x="13639057" y="7030593"/>
                </a:cubicBezTo>
                <a:cubicBezTo>
                  <a:pt x="13238109" y="7585842"/>
                  <a:pt x="12652109" y="7999194"/>
                  <a:pt x="12004425" y="8208954"/>
                </a:cubicBezTo>
                <a:cubicBezTo>
                  <a:pt x="11245709" y="8455732"/>
                  <a:pt x="10453065" y="8221293"/>
                  <a:pt x="9697433" y="8431054"/>
                </a:cubicBezTo>
                <a:cubicBezTo>
                  <a:pt x="9018905" y="8622306"/>
                  <a:pt x="8580947" y="9199148"/>
                  <a:pt x="8075136" y="9643348"/>
                </a:cubicBezTo>
                <a:cubicBezTo>
                  <a:pt x="7523061" y="10130733"/>
                  <a:pt x="6822945" y="10371341"/>
                  <a:pt x="6098155" y="10457713"/>
                </a:cubicBezTo>
                <a:cubicBezTo>
                  <a:pt x="5493649" y="10531746"/>
                  <a:pt x="4842879" y="10491645"/>
                  <a:pt x="4340153" y="10146156"/>
                </a:cubicBezTo>
                <a:cubicBezTo>
                  <a:pt x="3529005" y="9587823"/>
                  <a:pt x="3347036" y="8489663"/>
                  <a:pt x="2517383" y="7937499"/>
                </a:cubicBezTo>
                <a:cubicBezTo>
                  <a:pt x="1564360" y="7302048"/>
                  <a:pt x="552738" y="7104626"/>
                  <a:pt x="139453" y="5895417"/>
                </a:cubicBezTo>
                <a:cubicBezTo>
                  <a:pt x="-313926" y="4575158"/>
                  <a:pt x="395443" y="3017376"/>
                  <a:pt x="1440992" y="2178333"/>
                </a:cubicBezTo>
                <a:cubicBezTo>
                  <a:pt x="2026993" y="1709456"/>
                  <a:pt x="2754867" y="1422578"/>
                  <a:pt x="3501247" y="1351629"/>
                </a:cubicBezTo>
                <a:cubicBezTo>
                  <a:pt x="3874437" y="1314612"/>
                  <a:pt x="4253795" y="1330036"/>
                  <a:pt x="4623901" y="1404069"/>
                </a:cubicBezTo>
                <a:cubicBezTo>
                  <a:pt x="5018680" y="1478102"/>
                  <a:pt x="5391870" y="1672440"/>
                  <a:pt x="5798986" y="1672440"/>
                </a:cubicBezTo>
                <a:cubicBezTo>
                  <a:pt x="6434334" y="1675524"/>
                  <a:pt x="6890798" y="1259087"/>
                  <a:pt x="7393525" y="944446"/>
                </a:cubicBezTo>
                <a:cubicBezTo>
                  <a:pt x="7924009" y="611297"/>
                  <a:pt x="8522347" y="324418"/>
                  <a:pt x="9123769" y="154759"/>
                </a:cubicBezTo>
                <a:cubicBezTo>
                  <a:pt x="9466888" y="56433"/>
                  <a:pt x="9818439" y="-923"/>
                  <a:pt x="10179179" y="11"/>
                </a:cubicBezTo>
                <a:close/>
              </a:path>
            </a:pathLst>
          </a:custGeom>
        </p:spPr>
      </p:sp>
      <p:sp>
        <p:nvSpPr>
          <p:cNvPr id="32" name="Polyline: figure 31">
            <a:extLst>
              <a:ext uri="{FF2B5EF4-FFF2-40B4-BE49-F238E27FC236}">
                <a16:creationId xmlns:a16="http://schemas.microsoft.com/office/drawing/2014/main" id="{C796831A-5EB5-4BDE-AE52-ED4534069DE7}"/>
              </a:ext>
            </a:extLst>
          </p:cNvPr>
          <p:cNvSpPr/>
          <p:nvPr userDrawn="1"/>
        </p:nvSpPr>
        <p:spPr>
          <a:xfrm rot="9907914">
            <a:off x="3466074" y="5808966"/>
            <a:ext cx="548928" cy="1465363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29DC8D5D-D02F-4CBE-BAD1-0D18DF37D8D8}"/>
              </a:ext>
            </a:extLst>
          </p:cNvPr>
          <p:cNvSpPr/>
          <p:nvPr userDrawn="1"/>
        </p:nvSpPr>
        <p:spPr>
          <a:xfrm rot="10800000">
            <a:off x="1626901" y="4914600"/>
            <a:ext cx="669991" cy="645495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B6EE405-1CCD-42F0-A0A0-A47B3A54CCF6}"/>
              </a:ext>
            </a:extLst>
          </p:cNvPr>
          <p:cNvGrpSpPr/>
          <p:nvPr userDrawn="1"/>
        </p:nvGrpSpPr>
        <p:grpSpPr>
          <a:xfrm>
            <a:off x="501658" y="4239952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47D54923-7844-4491-9016-FD3FD0BC350B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9DC03697-CCE4-46BF-BBE2-793E593653D1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1F47E185-7E65-45BD-86F3-491CB1F02A8B}"/>
              </a:ext>
            </a:extLst>
          </p:cNvPr>
          <p:cNvSpPr/>
          <p:nvPr userDrawn="1"/>
        </p:nvSpPr>
        <p:spPr>
          <a:xfrm rot="10800000">
            <a:off x="5228724" y="5048204"/>
            <a:ext cx="362525" cy="378288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9AEE59BF-BFF2-423A-8FF4-9274AEF6FA20}"/>
              </a:ext>
            </a:extLst>
          </p:cNvPr>
          <p:cNvSpPr/>
          <p:nvPr userDrawn="1"/>
        </p:nvSpPr>
        <p:spPr>
          <a:xfrm>
            <a:off x="3005212" y="4284456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8">
            <a:extLst>
              <a:ext uri="{FF2B5EF4-FFF2-40B4-BE49-F238E27FC236}">
                <a16:creationId xmlns:a16="http://schemas.microsoft.com/office/drawing/2014/main" id="{A1C5FE65-1E10-4D66-987F-56517FDB2434}"/>
              </a:ext>
            </a:extLst>
          </p:cNvPr>
          <p:cNvSpPr>
            <a:spLocks/>
          </p:cNvSpPr>
          <p:nvPr userDrawn="1"/>
        </p:nvSpPr>
        <p:spPr bwMode="auto">
          <a:xfrm>
            <a:off x="-1292978" y="-1964150"/>
            <a:ext cx="4580239" cy="4582198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4002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8">
            <a:extLst>
              <a:ext uri="{FF2B5EF4-FFF2-40B4-BE49-F238E27FC236}">
                <a16:creationId xmlns:a16="http://schemas.microsoft.com/office/drawing/2014/main" id="{D2551AB3-D321-49E1-BADD-12AD5C4572D2}"/>
              </a:ext>
            </a:extLst>
          </p:cNvPr>
          <p:cNvSpPr>
            <a:spLocks/>
          </p:cNvSpPr>
          <p:nvPr userDrawn="1"/>
        </p:nvSpPr>
        <p:spPr bwMode="auto">
          <a:xfrm>
            <a:off x="-1195054" y="363884"/>
            <a:ext cx="4167413" cy="4169195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03E7D-F7B4-41A1-85B6-456A347A4743}"/>
              </a:ext>
            </a:extLst>
          </p:cNvPr>
          <p:cNvSpPr/>
          <p:nvPr userDrawn="1"/>
        </p:nvSpPr>
        <p:spPr>
          <a:xfrm>
            <a:off x="-1" y="5651500"/>
            <a:ext cx="2972361" cy="1206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A44FC09-CF3F-41AC-B17C-30070112FE7C}"/>
              </a:ext>
            </a:extLst>
          </p:cNvPr>
          <p:cNvGrpSpPr/>
          <p:nvPr userDrawn="1"/>
        </p:nvGrpSpPr>
        <p:grpSpPr>
          <a:xfrm>
            <a:off x="70361" y="6242510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2CF1B998-897F-455E-8417-D116D2560355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D72385FB-2532-49A2-AA15-7168622E832F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C32E2DDC-CC0A-4DB2-B7F2-6F26A86F359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995551" y="-26063"/>
            <a:ext cx="7909519" cy="7100190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sp>
      <p:sp>
        <p:nvSpPr>
          <p:cNvPr id="4" name="Polyline: figure 3">
            <a:extLst>
              <a:ext uri="{FF2B5EF4-FFF2-40B4-BE49-F238E27FC236}">
                <a16:creationId xmlns:a16="http://schemas.microsoft.com/office/drawing/2014/main" id="{0DAC7B52-8CEF-434B-9F1D-C1A027A5ABA5}"/>
              </a:ext>
            </a:extLst>
          </p:cNvPr>
          <p:cNvSpPr/>
          <p:nvPr/>
        </p:nvSpPr>
        <p:spPr>
          <a:xfrm>
            <a:off x="616271" y="699555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Polyline: figure 19">
            <a:extLst>
              <a:ext uri="{FF2B5EF4-FFF2-40B4-BE49-F238E27FC236}">
                <a16:creationId xmlns:a16="http://schemas.microsoft.com/office/drawing/2014/main" id="{98DC729D-48B1-4986-A0A0-635E3C01E073}"/>
              </a:ext>
            </a:extLst>
          </p:cNvPr>
          <p:cNvSpPr/>
          <p:nvPr/>
        </p:nvSpPr>
        <p:spPr>
          <a:xfrm>
            <a:off x="2720284" y="-133515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Polyline: figure 20">
            <a:extLst>
              <a:ext uri="{FF2B5EF4-FFF2-40B4-BE49-F238E27FC236}">
                <a16:creationId xmlns:a16="http://schemas.microsoft.com/office/drawing/2014/main" id="{30EE1CB1-E3BE-481E-9757-67F125B68B37}"/>
              </a:ext>
            </a:extLst>
          </p:cNvPr>
          <p:cNvSpPr/>
          <p:nvPr/>
        </p:nvSpPr>
        <p:spPr>
          <a:xfrm>
            <a:off x="998875" y="-45193"/>
            <a:ext cx="206989" cy="118048"/>
          </a:xfrm>
          <a:custGeom>
            <a:avLst/>
            <a:gdLst>
              <a:gd name="connsiteX0" fmla="*/ 249451 w 256488"/>
              <a:gd name="connsiteY0" fmla="*/ 109512 h 146278"/>
              <a:gd name="connsiteX1" fmla="*/ 25365 w 256488"/>
              <a:gd name="connsiteY1" fmla="*/ 136 h 146278"/>
              <a:gd name="connsiteX2" fmla="*/ 14694 w 256488"/>
              <a:gd name="connsiteY2" fmla="*/ 37484 h 146278"/>
              <a:gd name="connsiteX3" fmla="*/ 217439 w 256488"/>
              <a:gd name="connsiteY3" fmla="*/ 138856 h 146278"/>
              <a:gd name="connsiteX4" fmla="*/ 249451 w 256488"/>
              <a:gd name="connsiteY4" fmla="*/ 109512 h 14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488" h="146278">
                <a:moveTo>
                  <a:pt x="249451" y="109512"/>
                </a:moveTo>
                <a:cubicBezTo>
                  <a:pt x="188094" y="48155"/>
                  <a:pt x="108063" y="13475"/>
                  <a:pt x="25365" y="136"/>
                </a:cubicBezTo>
                <a:cubicBezTo>
                  <a:pt x="1355" y="-2531"/>
                  <a:pt x="-11983" y="34816"/>
                  <a:pt x="14694" y="37484"/>
                </a:cubicBezTo>
                <a:cubicBezTo>
                  <a:pt x="92057" y="50822"/>
                  <a:pt x="158749" y="85502"/>
                  <a:pt x="217439" y="138856"/>
                </a:cubicBezTo>
                <a:cubicBezTo>
                  <a:pt x="238780" y="160198"/>
                  <a:pt x="270792" y="130853"/>
                  <a:pt x="249451" y="109512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Polyline: figure 21">
            <a:extLst>
              <a:ext uri="{FF2B5EF4-FFF2-40B4-BE49-F238E27FC236}">
                <a16:creationId xmlns:a16="http://schemas.microsoft.com/office/drawing/2014/main" id="{EA731633-F8E7-4752-91D7-82BAC5BF5BB9}"/>
              </a:ext>
            </a:extLst>
          </p:cNvPr>
          <p:cNvSpPr/>
          <p:nvPr/>
        </p:nvSpPr>
        <p:spPr>
          <a:xfrm>
            <a:off x="1156934" y="-113676"/>
            <a:ext cx="191211" cy="158545"/>
          </a:xfrm>
          <a:custGeom>
            <a:avLst/>
            <a:gdLst>
              <a:gd name="connsiteX0" fmla="*/ 232329 w 236938"/>
              <a:gd name="connsiteY0" fmla="*/ 159693 h 196459"/>
              <a:gd name="connsiteX1" fmla="*/ 26917 w 236938"/>
              <a:gd name="connsiteY1" fmla="*/ 2299 h 196459"/>
              <a:gd name="connsiteX2" fmla="*/ 8243 w 236938"/>
              <a:gd name="connsiteY2" fmla="*/ 31644 h 196459"/>
              <a:gd name="connsiteX3" fmla="*/ 200317 w 236938"/>
              <a:gd name="connsiteY3" fmla="*/ 189037 h 196459"/>
              <a:gd name="connsiteX4" fmla="*/ 232329 w 236938"/>
              <a:gd name="connsiteY4" fmla="*/ 159693 h 19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938" h="196459">
                <a:moveTo>
                  <a:pt x="232329" y="159693"/>
                </a:moveTo>
                <a:cubicBezTo>
                  <a:pt x="176307" y="95668"/>
                  <a:pt x="104280" y="36979"/>
                  <a:pt x="26917" y="2299"/>
                </a:cubicBezTo>
                <a:cubicBezTo>
                  <a:pt x="5575" y="-8372"/>
                  <a:pt x="-10431" y="20973"/>
                  <a:pt x="8243" y="31644"/>
                </a:cubicBezTo>
                <a:cubicBezTo>
                  <a:pt x="80270" y="76994"/>
                  <a:pt x="141627" y="125013"/>
                  <a:pt x="200317" y="189037"/>
                </a:cubicBezTo>
                <a:cubicBezTo>
                  <a:pt x="218990" y="210379"/>
                  <a:pt x="248335" y="181034"/>
                  <a:pt x="232329" y="159693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Polyline: figure 22">
            <a:extLst>
              <a:ext uri="{FF2B5EF4-FFF2-40B4-BE49-F238E27FC236}">
                <a16:creationId xmlns:a16="http://schemas.microsoft.com/office/drawing/2014/main" id="{078618CD-2558-4EC4-8532-D938C3475FC5}"/>
              </a:ext>
            </a:extLst>
          </p:cNvPr>
          <p:cNvSpPr/>
          <p:nvPr/>
        </p:nvSpPr>
        <p:spPr>
          <a:xfrm>
            <a:off x="3125844" y="716950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Polyline: figure 23">
            <a:extLst>
              <a:ext uri="{FF2B5EF4-FFF2-40B4-BE49-F238E27FC236}">
                <a16:creationId xmlns:a16="http://schemas.microsoft.com/office/drawing/2014/main" id="{2F410AB5-2375-4674-BE79-A9F26A3A0055}"/>
              </a:ext>
            </a:extLst>
          </p:cNvPr>
          <p:cNvSpPr/>
          <p:nvPr/>
        </p:nvSpPr>
        <p:spPr>
          <a:xfrm>
            <a:off x="3227470" y="758971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Polyline: figure 24">
            <a:extLst>
              <a:ext uri="{FF2B5EF4-FFF2-40B4-BE49-F238E27FC236}">
                <a16:creationId xmlns:a16="http://schemas.microsoft.com/office/drawing/2014/main" id="{F41894C5-DE96-48AC-919D-26BA85FA9507}"/>
              </a:ext>
            </a:extLst>
          </p:cNvPr>
          <p:cNvSpPr/>
          <p:nvPr/>
        </p:nvSpPr>
        <p:spPr>
          <a:xfrm>
            <a:off x="-77536" y="36726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17171B3A-F8A0-470C-B392-FE82F0A8FAF6}"/>
              </a:ext>
            </a:extLst>
          </p:cNvPr>
          <p:cNvSpPr/>
          <p:nvPr/>
        </p:nvSpPr>
        <p:spPr>
          <a:xfrm>
            <a:off x="2024650" y="960370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7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8">
            <a:extLst>
              <a:ext uri="{FF2B5EF4-FFF2-40B4-BE49-F238E27FC236}">
                <a16:creationId xmlns:a16="http://schemas.microsoft.com/office/drawing/2014/main" id="{9ED7764B-46FE-4969-ABC1-1C26CFBACF8F}"/>
              </a:ext>
            </a:extLst>
          </p:cNvPr>
          <p:cNvSpPr>
            <a:spLocks/>
          </p:cNvSpPr>
          <p:nvPr userDrawn="1"/>
        </p:nvSpPr>
        <p:spPr bwMode="auto">
          <a:xfrm>
            <a:off x="-3100225" y="-2314995"/>
            <a:ext cx="7341056" cy="7344195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EBAA7E9C-AB8B-4EE3-91B3-47FE50619EC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9CC3E34B-70F7-4098-A7D8-7264251CDA9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-1"/>
            <a:ext cx="12188821" cy="4437180"/>
          </a:xfrm>
          <a:custGeom>
            <a:avLst/>
            <a:gdLst>
              <a:gd name="connsiteX0" fmla="*/ 0 w 24344311"/>
              <a:gd name="connsiteY0" fmla="*/ 0 h 8876096"/>
              <a:gd name="connsiteX1" fmla="*/ 20876515 w 24344311"/>
              <a:gd name="connsiteY1" fmla="*/ 0 h 8876096"/>
              <a:gd name="connsiteX2" fmla="*/ 20629271 w 24344311"/>
              <a:gd name="connsiteY2" fmla="*/ 669135 h 8876096"/>
              <a:gd name="connsiteX3" fmla="*/ 20382023 w 24344311"/>
              <a:gd name="connsiteY3" fmla="*/ 1671253 h 8876096"/>
              <a:gd name="connsiteX4" fmla="*/ 20952591 w 24344311"/>
              <a:gd name="connsiteY4" fmla="*/ 3662803 h 8876096"/>
              <a:gd name="connsiteX5" fmla="*/ 22467771 w 24344311"/>
              <a:gd name="connsiteY5" fmla="*/ 4163861 h 8876096"/>
              <a:gd name="connsiteX6" fmla="*/ 23526495 w 24344311"/>
              <a:gd name="connsiteY6" fmla="*/ 3586692 h 8876096"/>
              <a:gd name="connsiteX7" fmla="*/ 24033671 w 24344311"/>
              <a:gd name="connsiteY7" fmla="*/ 3301279 h 8876096"/>
              <a:gd name="connsiteX8" fmla="*/ 24344311 w 24344311"/>
              <a:gd name="connsiteY8" fmla="*/ 3221998 h 8876096"/>
              <a:gd name="connsiteX9" fmla="*/ 24344311 w 24344311"/>
              <a:gd name="connsiteY9" fmla="*/ 8200872 h 8876096"/>
              <a:gd name="connsiteX10" fmla="*/ 18334311 w 24344311"/>
              <a:gd name="connsiteY10" fmla="*/ 7693471 h 8876096"/>
              <a:gd name="connsiteX11" fmla="*/ 16349996 w 24344311"/>
              <a:gd name="connsiteY11" fmla="*/ 6126869 h 8876096"/>
              <a:gd name="connsiteX12" fmla="*/ 13465448 w 24344311"/>
              <a:gd name="connsiteY12" fmla="*/ 6428139 h 8876096"/>
              <a:gd name="connsiteX13" fmla="*/ 10824978 w 24344311"/>
              <a:gd name="connsiteY13" fmla="*/ 6938711 h 8876096"/>
              <a:gd name="connsiteX14" fmla="*/ 7560051 w 24344311"/>
              <a:gd name="connsiteY14" fmla="*/ 5603612 h 8876096"/>
              <a:gd name="connsiteX15" fmla="*/ 4142971 w 24344311"/>
              <a:gd name="connsiteY15" fmla="*/ 5654352 h 8876096"/>
              <a:gd name="connsiteX16" fmla="*/ 0 w 24344311"/>
              <a:gd name="connsiteY16" fmla="*/ 4845681 h 8876096"/>
              <a:gd name="connsiteX17" fmla="*/ 0 w 24344311"/>
              <a:gd name="connsiteY17" fmla="*/ 0 h 887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344311" h="8876096">
                <a:moveTo>
                  <a:pt x="0" y="0"/>
                </a:moveTo>
                <a:cubicBezTo>
                  <a:pt x="0" y="0"/>
                  <a:pt x="0" y="0"/>
                  <a:pt x="20876515" y="0"/>
                </a:cubicBezTo>
                <a:cubicBezTo>
                  <a:pt x="20775083" y="212474"/>
                  <a:pt x="20702175" y="440805"/>
                  <a:pt x="20629271" y="669135"/>
                </a:cubicBezTo>
                <a:cubicBezTo>
                  <a:pt x="20527835" y="995775"/>
                  <a:pt x="20435911" y="1331928"/>
                  <a:pt x="20382023" y="1671253"/>
                </a:cubicBezTo>
                <a:cubicBezTo>
                  <a:pt x="20277419" y="2384786"/>
                  <a:pt x="20378851" y="3171258"/>
                  <a:pt x="20952591" y="3662803"/>
                </a:cubicBezTo>
                <a:cubicBezTo>
                  <a:pt x="21364671" y="4017983"/>
                  <a:pt x="21925731" y="4195574"/>
                  <a:pt x="22467771" y="4163861"/>
                </a:cubicBezTo>
                <a:cubicBezTo>
                  <a:pt x="22930567" y="4138491"/>
                  <a:pt x="23222191" y="3919674"/>
                  <a:pt x="23526495" y="3586692"/>
                </a:cubicBezTo>
                <a:cubicBezTo>
                  <a:pt x="23678647" y="3424958"/>
                  <a:pt x="23827631" y="3364704"/>
                  <a:pt x="24033671" y="3301279"/>
                </a:cubicBezTo>
                <a:cubicBezTo>
                  <a:pt x="24049519" y="3294937"/>
                  <a:pt x="24223859" y="3247368"/>
                  <a:pt x="24344311" y="3221998"/>
                </a:cubicBezTo>
                <a:cubicBezTo>
                  <a:pt x="24344311" y="3221998"/>
                  <a:pt x="24344311" y="3221998"/>
                  <a:pt x="24344311" y="8200872"/>
                </a:cubicBezTo>
                <a:cubicBezTo>
                  <a:pt x="22689659" y="9415463"/>
                  <a:pt x="19839983" y="8835123"/>
                  <a:pt x="18334311" y="7693471"/>
                </a:cubicBezTo>
                <a:cubicBezTo>
                  <a:pt x="17652795" y="7176556"/>
                  <a:pt x="17209019" y="6402769"/>
                  <a:pt x="16349996" y="6126869"/>
                </a:cubicBezTo>
                <a:cubicBezTo>
                  <a:pt x="15243724" y="5771689"/>
                  <a:pt x="14479795" y="5965135"/>
                  <a:pt x="13465448" y="6428139"/>
                </a:cubicBezTo>
                <a:cubicBezTo>
                  <a:pt x="12615933" y="6818204"/>
                  <a:pt x="11769588" y="7090932"/>
                  <a:pt x="10824978" y="6938711"/>
                </a:cubicBezTo>
                <a:cubicBezTo>
                  <a:pt x="9655310" y="6748436"/>
                  <a:pt x="8580737" y="6177610"/>
                  <a:pt x="7560051" y="5603612"/>
                </a:cubicBezTo>
                <a:cubicBezTo>
                  <a:pt x="6307966" y="4899593"/>
                  <a:pt x="5410904" y="5267459"/>
                  <a:pt x="4142971" y="5654352"/>
                </a:cubicBezTo>
                <a:cubicBezTo>
                  <a:pt x="2681678" y="6104671"/>
                  <a:pt x="1080913" y="5869998"/>
                  <a:pt x="0" y="4845681"/>
                </a:cubicBezTo>
                <a:cubicBezTo>
                  <a:pt x="0" y="4845681"/>
                  <a:pt x="0" y="4845681"/>
                  <a:pt x="0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64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8">
            <a:extLst>
              <a:ext uri="{FF2B5EF4-FFF2-40B4-BE49-F238E27FC236}">
                <a16:creationId xmlns:a16="http://schemas.microsoft.com/office/drawing/2014/main" id="{2B78D45A-25D5-473C-84B7-04F110A712F1}"/>
              </a:ext>
            </a:extLst>
          </p:cNvPr>
          <p:cNvSpPr>
            <a:spLocks/>
          </p:cNvSpPr>
          <p:nvPr userDrawn="1"/>
        </p:nvSpPr>
        <p:spPr bwMode="auto">
          <a:xfrm>
            <a:off x="4223006" y="-2572863"/>
            <a:ext cx="6604000" cy="66068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783C387-E5FB-4A34-B588-A8AA53A41A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633F303-0EEF-4FEA-BC76-3452467C7D5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6164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BFC182F2-8929-4DB6-8BE3-46518B5F883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705225" y="2151100"/>
            <a:ext cx="3428622" cy="2886174"/>
          </a:xfrm>
          <a:custGeom>
            <a:avLst/>
            <a:gdLst>
              <a:gd name="connsiteX0" fmla="*/ 3797907 w 5242969"/>
              <a:gd name="connsiteY0" fmla="*/ 0 h 4413470"/>
              <a:gd name="connsiteX1" fmla="*/ 4574751 w 5242969"/>
              <a:gd name="connsiteY1" fmla="*/ 210377 h 4413470"/>
              <a:gd name="connsiteX2" fmla="*/ 4912510 w 5242969"/>
              <a:gd name="connsiteY2" fmla="*/ 710022 h 4413470"/>
              <a:gd name="connsiteX3" fmla="*/ 5058872 w 5242969"/>
              <a:gd name="connsiteY3" fmla="*/ 3516300 h 4413470"/>
              <a:gd name="connsiteX4" fmla="*/ 4754889 w 5242969"/>
              <a:gd name="connsiteY4" fmla="*/ 3997161 h 4413470"/>
              <a:gd name="connsiteX5" fmla="*/ 3370079 w 5242969"/>
              <a:gd name="connsiteY5" fmla="*/ 4098593 h 4413470"/>
              <a:gd name="connsiteX6" fmla="*/ 2668292 w 5242969"/>
              <a:gd name="connsiteY6" fmla="*/ 4019701 h 4413470"/>
              <a:gd name="connsiteX7" fmla="*/ 1820143 w 5242969"/>
              <a:gd name="connsiteY7" fmla="*/ 4218808 h 4413470"/>
              <a:gd name="connsiteX8" fmla="*/ 562931 w 5242969"/>
              <a:gd name="connsiteY8" fmla="*/ 4342781 h 4413470"/>
              <a:gd name="connsiteX9" fmla="*/ 0 w 5242969"/>
              <a:gd name="connsiteY9" fmla="*/ 3535083 h 4413470"/>
              <a:gd name="connsiteX10" fmla="*/ 146362 w 5242969"/>
              <a:gd name="connsiteY10" fmla="*/ 2907709 h 4413470"/>
              <a:gd name="connsiteX11" fmla="*/ 273960 w 5242969"/>
              <a:gd name="connsiteY11" fmla="*/ 2501983 h 4413470"/>
              <a:gd name="connsiteX12" fmla="*/ 247689 w 5242969"/>
              <a:gd name="connsiteY12" fmla="*/ 2115039 h 4413470"/>
              <a:gd name="connsiteX13" fmla="*/ 210161 w 5242969"/>
              <a:gd name="connsiteY13" fmla="*/ 1863338 h 4413470"/>
              <a:gd name="connsiteX14" fmla="*/ 1328517 w 5242969"/>
              <a:gd name="connsiteY14" fmla="*/ 571023 h 4413470"/>
              <a:gd name="connsiteX15" fmla="*/ 1865178 w 5242969"/>
              <a:gd name="connsiteY15" fmla="*/ 525942 h 4413470"/>
              <a:gd name="connsiteX16" fmla="*/ 2619505 w 5242969"/>
              <a:gd name="connsiteY16" fmla="*/ 416997 h 4413470"/>
              <a:gd name="connsiteX17" fmla="*/ 2919735 w 5242969"/>
              <a:gd name="connsiteY17" fmla="*/ 255457 h 4413470"/>
              <a:gd name="connsiteX18" fmla="*/ 3355068 w 5242969"/>
              <a:gd name="connsiteY18" fmla="*/ 48837 h 4413470"/>
              <a:gd name="connsiteX19" fmla="*/ 3797907 w 5242969"/>
              <a:gd name="connsiteY19" fmla="*/ 0 h 4413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42969" h="4413470">
                <a:moveTo>
                  <a:pt x="3797907" y="0"/>
                </a:moveTo>
                <a:cubicBezTo>
                  <a:pt x="4083125" y="0"/>
                  <a:pt x="4372096" y="60107"/>
                  <a:pt x="4574751" y="210377"/>
                </a:cubicBezTo>
                <a:cubicBezTo>
                  <a:pt x="4717360" y="319322"/>
                  <a:pt x="4822441" y="477105"/>
                  <a:pt x="4912510" y="710022"/>
                </a:cubicBezTo>
                <a:cubicBezTo>
                  <a:pt x="5178964" y="1408774"/>
                  <a:pt x="5422900" y="2464415"/>
                  <a:pt x="5058872" y="3516300"/>
                </a:cubicBezTo>
                <a:cubicBezTo>
                  <a:pt x="5006331" y="3659056"/>
                  <a:pt x="4920015" y="3865675"/>
                  <a:pt x="4754889" y="3997161"/>
                </a:cubicBezTo>
                <a:cubicBezTo>
                  <a:pt x="4387108" y="4278916"/>
                  <a:pt x="3869211" y="4188755"/>
                  <a:pt x="3370079" y="4098593"/>
                </a:cubicBezTo>
                <a:cubicBezTo>
                  <a:pt x="3114884" y="4057269"/>
                  <a:pt x="2878453" y="4012188"/>
                  <a:pt x="2668292" y="4019701"/>
                </a:cubicBezTo>
                <a:cubicBezTo>
                  <a:pt x="2368062" y="4030972"/>
                  <a:pt x="2090350" y="4128647"/>
                  <a:pt x="1820143" y="4218808"/>
                </a:cubicBezTo>
                <a:cubicBezTo>
                  <a:pt x="1403574" y="4365321"/>
                  <a:pt x="1013275" y="4500563"/>
                  <a:pt x="562931" y="4342781"/>
                </a:cubicBezTo>
                <a:cubicBezTo>
                  <a:pt x="183891" y="4207538"/>
                  <a:pt x="0" y="3940810"/>
                  <a:pt x="0" y="3535083"/>
                </a:cubicBezTo>
                <a:cubicBezTo>
                  <a:pt x="0" y="3302166"/>
                  <a:pt x="71304" y="3110573"/>
                  <a:pt x="146362" y="2907709"/>
                </a:cubicBezTo>
                <a:cubicBezTo>
                  <a:pt x="195149" y="2779981"/>
                  <a:pt x="243937" y="2644738"/>
                  <a:pt x="273960" y="2501983"/>
                </a:cubicBezTo>
                <a:cubicBezTo>
                  <a:pt x="303982" y="2362984"/>
                  <a:pt x="277712" y="2235255"/>
                  <a:pt x="247689" y="2115039"/>
                </a:cubicBezTo>
                <a:cubicBezTo>
                  <a:pt x="232678" y="2032391"/>
                  <a:pt x="213914" y="1949743"/>
                  <a:pt x="210161" y="1863338"/>
                </a:cubicBezTo>
                <a:cubicBezTo>
                  <a:pt x="195149" y="1284802"/>
                  <a:pt x="694281" y="706265"/>
                  <a:pt x="1328517" y="571023"/>
                </a:cubicBezTo>
                <a:cubicBezTo>
                  <a:pt x="1501149" y="537212"/>
                  <a:pt x="1685040" y="533455"/>
                  <a:pt x="1865178" y="525942"/>
                </a:cubicBezTo>
                <a:cubicBezTo>
                  <a:pt x="2120373" y="522185"/>
                  <a:pt x="2383074" y="514672"/>
                  <a:pt x="2619505" y="416997"/>
                </a:cubicBezTo>
                <a:cubicBezTo>
                  <a:pt x="2724585" y="371916"/>
                  <a:pt x="2822160" y="311808"/>
                  <a:pt x="2919735" y="255457"/>
                </a:cubicBezTo>
                <a:cubicBezTo>
                  <a:pt x="3054838" y="172809"/>
                  <a:pt x="3193694" y="86405"/>
                  <a:pt x="3355068" y="48837"/>
                </a:cubicBezTo>
                <a:cubicBezTo>
                  <a:pt x="3490171" y="15027"/>
                  <a:pt x="3644039" y="0"/>
                  <a:pt x="3797907" y="0"/>
                </a:cubicBezTo>
                <a:close/>
              </a:path>
            </a:pathLst>
          </a:custGeom>
        </p:spPr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339951D3-53AE-42B4-9B80-E1BA67A9E153}"/>
              </a:ext>
            </a:extLst>
          </p:cNvPr>
          <p:cNvSpPr/>
          <p:nvPr userDrawn="1"/>
        </p:nvSpPr>
        <p:spPr>
          <a:xfrm rot="10800000">
            <a:off x="9959329" y="4739384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6DCB325C-5A1C-4218-AA06-2CB65BBFDD2E}"/>
              </a:ext>
            </a:extLst>
          </p:cNvPr>
          <p:cNvSpPr/>
          <p:nvPr userDrawn="1"/>
        </p:nvSpPr>
        <p:spPr>
          <a:xfrm rot="10800000">
            <a:off x="7035646" y="5292003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72869C-997E-494C-B98C-F0F77EE72DDE}"/>
              </a:ext>
            </a:extLst>
          </p:cNvPr>
          <p:cNvGrpSpPr/>
          <p:nvPr userDrawn="1"/>
        </p:nvGrpSpPr>
        <p:grpSpPr>
          <a:xfrm>
            <a:off x="11663441" y="5990753"/>
            <a:ext cx="1057118" cy="564564"/>
            <a:chOff x="9293661" y="7047697"/>
            <a:chExt cx="349270" cy="186531"/>
          </a:xfrm>
          <a:solidFill>
            <a:schemeClr val="accent4"/>
          </a:solidFill>
        </p:grpSpPr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443CF79C-F6F0-4804-B9FC-8126DC020997}"/>
                </a:ext>
              </a:extLst>
            </p:cNvPr>
            <p:cNvSpPr/>
            <p:nvPr userDrawn="1"/>
          </p:nvSpPr>
          <p:spPr>
            <a:xfrm rot="10800000">
              <a:off x="9435942" y="7047697"/>
              <a:ext cx="206989" cy="118048"/>
            </a:xfrm>
            <a:custGeom>
              <a:avLst/>
              <a:gdLst>
                <a:gd name="connsiteX0" fmla="*/ 249451 w 256488"/>
                <a:gd name="connsiteY0" fmla="*/ 109512 h 146278"/>
                <a:gd name="connsiteX1" fmla="*/ 25365 w 256488"/>
                <a:gd name="connsiteY1" fmla="*/ 136 h 146278"/>
                <a:gd name="connsiteX2" fmla="*/ 14694 w 256488"/>
                <a:gd name="connsiteY2" fmla="*/ 37484 h 146278"/>
                <a:gd name="connsiteX3" fmla="*/ 217439 w 256488"/>
                <a:gd name="connsiteY3" fmla="*/ 138856 h 146278"/>
                <a:gd name="connsiteX4" fmla="*/ 249451 w 256488"/>
                <a:gd name="connsiteY4" fmla="*/ 109512 h 14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88" h="146278">
                  <a:moveTo>
                    <a:pt x="249451" y="109512"/>
                  </a:moveTo>
                  <a:cubicBezTo>
                    <a:pt x="188094" y="48155"/>
                    <a:pt x="108063" y="13475"/>
                    <a:pt x="25365" y="136"/>
                  </a:cubicBezTo>
                  <a:cubicBezTo>
                    <a:pt x="1355" y="-2531"/>
                    <a:pt x="-11983" y="34816"/>
                    <a:pt x="14694" y="37484"/>
                  </a:cubicBezTo>
                  <a:cubicBezTo>
                    <a:pt x="92057" y="50822"/>
                    <a:pt x="158749" y="85502"/>
                    <a:pt x="217439" y="138856"/>
                  </a:cubicBezTo>
                  <a:cubicBezTo>
                    <a:pt x="238780" y="160198"/>
                    <a:pt x="270792" y="130853"/>
                    <a:pt x="249451" y="10951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E0C3C8F2-4035-4488-85B3-B757D05A048C}"/>
                </a:ext>
              </a:extLst>
            </p:cNvPr>
            <p:cNvSpPr/>
            <p:nvPr userDrawn="1"/>
          </p:nvSpPr>
          <p:spPr>
            <a:xfrm rot="10800000">
              <a:off x="9293661" y="7075683"/>
              <a:ext cx="191211" cy="158545"/>
            </a:xfrm>
            <a:custGeom>
              <a:avLst/>
              <a:gdLst>
                <a:gd name="connsiteX0" fmla="*/ 232329 w 236938"/>
                <a:gd name="connsiteY0" fmla="*/ 159693 h 196459"/>
                <a:gd name="connsiteX1" fmla="*/ 26917 w 236938"/>
                <a:gd name="connsiteY1" fmla="*/ 2299 h 196459"/>
                <a:gd name="connsiteX2" fmla="*/ 8243 w 236938"/>
                <a:gd name="connsiteY2" fmla="*/ 31644 h 196459"/>
                <a:gd name="connsiteX3" fmla="*/ 200317 w 236938"/>
                <a:gd name="connsiteY3" fmla="*/ 189037 h 196459"/>
                <a:gd name="connsiteX4" fmla="*/ 232329 w 236938"/>
                <a:gd name="connsiteY4" fmla="*/ 159693 h 19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38" h="196459">
                  <a:moveTo>
                    <a:pt x="232329" y="159693"/>
                  </a:moveTo>
                  <a:cubicBezTo>
                    <a:pt x="176307" y="95668"/>
                    <a:pt x="104280" y="36979"/>
                    <a:pt x="26917" y="2299"/>
                  </a:cubicBezTo>
                  <a:cubicBezTo>
                    <a:pt x="5575" y="-8372"/>
                    <a:pt x="-10431" y="20973"/>
                    <a:pt x="8243" y="31644"/>
                  </a:cubicBezTo>
                  <a:cubicBezTo>
                    <a:pt x="80270" y="76994"/>
                    <a:pt x="141627" y="125013"/>
                    <a:pt x="200317" y="189037"/>
                  </a:cubicBezTo>
                  <a:cubicBezTo>
                    <a:pt x="218990" y="210379"/>
                    <a:pt x="248335" y="181034"/>
                    <a:pt x="232329" y="159693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A525B-6050-42CD-BE63-6515AD368CFA}"/>
              </a:ext>
            </a:extLst>
          </p:cNvPr>
          <p:cNvGrpSpPr/>
          <p:nvPr userDrawn="1"/>
        </p:nvGrpSpPr>
        <p:grpSpPr>
          <a:xfrm>
            <a:off x="8313402" y="5805584"/>
            <a:ext cx="570209" cy="626030"/>
            <a:chOff x="7269394" y="6132896"/>
            <a:chExt cx="246568" cy="270706"/>
          </a:xfrm>
        </p:grpSpPr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98E7774F-521C-4E1F-95B9-65E376033316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solidFill>
              <a:srgbClr val="3b2f4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D9391320-BCD7-4265-9FF8-3CF4A03C0B42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solidFill>
              <a:srgbClr val="3b2f4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Polyline: figure 47">
            <a:extLst>
              <a:ext uri="{FF2B5EF4-FFF2-40B4-BE49-F238E27FC236}">
                <a16:creationId xmlns:a16="http://schemas.microsoft.com/office/drawing/2014/main" id="{BEA31DE3-6CC9-440B-B437-D36D20F7A539}"/>
              </a:ext>
            </a:extLst>
          </p:cNvPr>
          <p:cNvSpPr/>
          <p:nvPr userDrawn="1"/>
        </p:nvSpPr>
        <p:spPr>
          <a:xfrm rot="10800000">
            <a:off x="10309594" y="6879771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Polyline: figure 49">
            <a:extLst>
              <a:ext uri="{FF2B5EF4-FFF2-40B4-BE49-F238E27FC236}">
                <a16:creationId xmlns:a16="http://schemas.microsoft.com/office/drawing/2014/main" id="{A0D533F7-80E9-4161-8B51-2D62D88129C9}"/>
              </a:ext>
            </a:extLst>
          </p:cNvPr>
          <p:cNvSpPr/>
          <p:nvPr userDrawn="1"/>
        </p:nvSpPr>
        <p:spPr>
          <a:xfrm>
            <a:off x="6842750" y="6118599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59EFB5-22B1-47E5-998E-E0DF91387F4C}"/>
              </a:ext>
            </a:extLst>
          </p:cNvPr>
          <p:cNvGrpSpPr/>
          <p:nvPr userDrawn="1"/>
        </p:nvGrpSpPr>
        <p:grpSpPr>
          <a:xfrm>
            <a:off x="6859788" y="730549"/>
            <a:ext cx="665218" cy="1062712"/>
            <a:chOff x="-562404" y="946554"/>
            <a:chExt cx="166958" cy="266722"/>
          </a:xfrm>
          <a:solidFill>
            <a:schemeClr val="accent3"/>
          </a:solidFill>
        </p:grpSpPr>
        <p:sp>
          <p:nvSpPr>
            <p:cNvPr id="52" name="Polyline: figure 51">
              <a:extLst>
                <a:ext uri="{FF2B5EF4-FFF2-40B4-BE49-F238E27FC236}">
                  <a16:creationId xmlns:a16="http://schemas.microsoft.com/office/drawing/2014/main" id="{43AC50EA-B6B9-4A1C-8532-666ED3C72245}"/>
                </a:ext>
              </a:extLst>
            </p:cNvPr>
            <p:cNvSpPr/>
            <p:nvPr/>
          </p:nvSpPr>
          <p:spPr>
            <a:xfrm>
              <a:off x="-562404" y="1021114"/>
              <a:ext cx="109106" cy="192162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Polyline: figure 52">
              <a:extLst>
                <a:ext uri="{FF2B5EF4-FFF2-40B4-BE49-F238E27FC236}">
                  <a16:creationId xmlns:a16="http://schemas.microsoft.com/office/drawing/2014/main" id="{3DA661B7-1923-4C43-B6AC-3C158720C544}"/>
                </a:ext>
              </a:extLst>
            </p:cNvPr>
            <p:cNvSpPr/>
            <p:nvPr/>
          </p:nvSpPr>
          <p:spPr>
            <a:xfrm>
              <a:off x="-468993" y="946554"/>
              <a:ext cx="73547" cy="197118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Drawing 53">
            <a:extLst>
              <a:ext uri="{FF2B5EF4-FFF2-40B4-BE49-F238E27FC236}">
                <a16:creationId xmlns:a16="http://schemas.microsoft.com/office/drawing/2014/main" id="{ED867CD7-3AED-4620-BC57-2CBA21ECE578}"/>
              </a:ext>
            </a:extLst>
          </p:cNvPr>
          <p:cNvSpPr/>
          <p:nvPr/>
        </p:nvSpPr>
        <p:spPr>
          <a:xfrm rot="20810748">
            <a:off x="8359576" y="-477361"/>
            <a:ext cx="2211515" cy="660776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9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8">
            <a:extLst>
              <a:ext uri="{FF2B5EF4-FFF2-40B4-BE49-F238E27FC236}">
                <a16:creationId xmlns:a16="http://schemas.microsoft.com/office/drawing/2014/main" id="{135F09CA-223B-4AE7-887B-BF344E0DAF2C}"/>
              </a:ext>
            </a:extLst>
          </p:cNvPr>
          <p:cNvSpPr>
            <a:spLocks/>
          </p:cNvSpPr>
          <p:nvPr userDrawn="1"/>
        </p:nvSpPr>
        <p:spPr bwMode="auto">
          <a:xfrm>
            <a:off x="5610553" y="-113957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0A6FD666-EDB1-4618-83E1-1056B26E94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33269384-5C20-42EE-BB83-B0F5E62DE4B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55664" y="1466770"/>
            <a:ext cx="5428442" cy="4711791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34" name="Polyline: figure 33">
            <a:extLst>
              <a:ext uri="{FF2B5EF4-FFF2-40B4-BE49-F238E27FC236}">
                <a16:creationId xmlns:a16="http://schemas.microsoft.com/office/drawing/2014/main" id="{E336BCE2-519D-48CC-97CA-268A952D208D}"/>
              </a:ext>
            </a:extLst>
          </p:cNvPr>
          <p:cNvSpPr/>
          <p:nvPr userDrawn="1"/>
        </p:nvSpPr>
        <p:spPr>
          <a:xfrm>
            <a:off x="8336238" y="-271793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Polyline: figure 34">
            <a:extLst>
              <a:ext uri="{FF2B5EF4-FFF2-40B4-BE49-F238E27FC236}">
                <a16:creationId xmlns:a16="http://schemas.microsoft.com/office/drawing/2014/main" id="{32EBB296-D13C-4233-91C7-E2B321EDDC61}"/>
              </a:ext>
            </a:extLst>
          </p:cNvPr>
          <p:cNvSpPr/>
          <p:nvPr userDrawn="1"/>
        </p:nvSpPr>
        <p:spPr>
          <a:xfrm>
            <a:off x="8547702" y="835743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Polyline: figure 35">
            <a:extLst>
              <a:ext uri="{FF2B5EF4-FFF2-40B4-BE49-F238E27FC236}">
                <a16:creationId xmlns:a16="http://schemas.microsoft.com/office/drawing/2014/main" id="{D1DAFF20-676B-4140-B594-4D0CB7872871}"/>
              </a:ext>
            </a:extLst>
          </p:cNvPr>
          <p:cNvSpPr/>
          <p:nvPr userDrawn="1"/>
        </p:nvSpPr>
        <p:spPr>
          <a:xfrm>
            <a:off x="10419173" y="-33767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Polyline: figure 37">
            <a:extLst>
              <a:ext uri="{FF2B5EF4-FFF2-40B4-BE49-F238E27FC236}">
                <a16:creationId xmlns:a16="http://schemas.microsoft.com/office/drawing/2014/main" id="{B4BF182C-0CE1-43E1-ABB2-7E652871838F}"/>
              </a:ext>
            </a:extLst>
          </p:cNvPr>
          <p:cNvSpPr/>
          <p:nvPr userDrawn="1"/>
        </p:nvSpPr>
        <p:spPr>
          <a:xfrm rot="10800000">
            <a:off x="8229865" y="6597262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Polyline: figure 38">
            <a:extLst>
              <a:ext uri="{FF2B5EF4-FFF2-40B4-BE49-F238E27FC236}">
                <a16:creationId xmlns:a16="http://schemas.microsoft.com/office/drawing/2014/main" id="{7CE73627-9C48-4F23-BE11-6FAB1516B559}"/>
              </a:ext>
            </a:extLst>
          </p:cNvPr>
          <p:cNvSpPr/>
          <p:nvPr userDrawn="1"/>
        </p:nvSpPr>
        <p:spPr>
          <a:xfrm rot="10800000">
            <a:off x="11500115" y="6496519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262A2C3D-52C7-477E-94E3-60DFA2104A93}"/>
              </a:ext>
            </a:extLst>
          </p:cNvPr>
          <p:cNvSpPr/>
          <p:nvPr userDrawn="1"/>
        </p:nvSpPr>
        <p:spPr>
          <a:xfrm rot="10800000">
            <a:off x="11376904" y="6520754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EB40C061-CF64-4B71-AE1C-D879E34D4459}"/>
              </a:ext>
            </a:extLst>
          </p:cNvPr>
          <p:cNvSpPr/>
          <p:nvPr userDrawn="1"/>
        </p:nvSpPr>
        <p:spPr>
          <a:xfrm rot="10800000">
            <a:off x="7884902" y="6082806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77368551-15CD-4179-9B9F-8323A8FEB39B}"/>
              </a:ext>
            </a:extLst>
          </p:cNvPr>
          <p:cNvSpPr/>
          <p:nvPr userDrawn="1"/>
        </p:nvSpPr>
        <p:spPr>
          <a:xfrm rot="10800000">
            <a:off x="7798218" y="6106321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252185F2-90CA-4CCB-8B66-2238E1886F49}"/>
              </a:ext>
            </a:extLst>
          </p:cNvPr>
          <p:cNvSpPr/>
          <p:nvPr userDrawn="1"/>
        </p:nvSpPr>
        <p:spPr>
          <a:xfrm rot="10800000">
            <a:off x="8666246" y="6136260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ED06E0A1-225A-4C5E-9ECF-7773FF258174}"/>
              </a:ext>
            </a:extLst>
          </p:cNvPr>
          <p:cNvSpPr/>
          <p:nvPr userDrawn="1"/>
        </p:nvSpPr>
        <p:spPr>
          <a:xfrm rot="16200000">
            <a:off x="1195088" y="3433046"/>
            <a:ext cx="142776" cy="1316428"/>
          </a:xfrm>
          <a:custGeom>
            <a:avLst/>
            <a:gdLst>
              <a:gd name="connsiteX0" fmla="*/ 193574 w 199129"/>
              <a:gd name="connsiteY0" fmla="*/ 76311 h 672579"/>
              <a:gd name="connsiteX1" fmla="*/ 63081 w 199129"/>
              <a:gd name="connsiteY1" fmla="*/ 2016 h 672579"/>
              <a:gd name="connsiteX2" fmla="*/ 50699 w 199129"/>
              <a:gd name="connsiteY2" fmla="*/ 23923 h 672579"/>
              <a:gd name="connsiteX3" fmla="*/ 160236 w 199129"/>
              <a:gd name="connsiteY3" fmla="*/ 88693 h 672579"/>
              <a:gd name="connsiteX4" fmla="*/ 44984 w 199129"/>
              <a:gd name="connsiteY4" fmla="*/ 142033 h 672579"/>
              <a:gd name="connsiteX5" fmla="*/ 41174 w 199129"/>
              <a:gd name="connsiteY5" fmla="*/ 164893 h 672579"/>
              <a:gd name="connsiteX6" fmla="*/ 146901 w 199129"/>
              <a:gd name="connsiteY6" fmla="*/ 226806 h 672579"/>
              <a:gd name="connsiteX7" fmla="*/ 38316 w 199129"/>
              <a:gd name="connsiteY7" fmla="*/ 284908 h 672579"/>
              <a:gd name="connsiteX8" fmla="*/ 34506 w 199129"/>
              <a:gd name="connsiteY8" fmla="*/ 291576 h 672579"/>
              <a:gd name="connsiteX9" fmla="*/ 32601 w 199129"/>
              <a:gd name="connsiteY9" fmla="*/ 312531 h 672579"/>
              <a:gd name="connsiteX10" fmla="*/ 143091 w 199129"/>
              <a:gd name="connsiteY10" fmla="*/ 379206 h 672579"/>
              <a:gd name="connsiteX11" fmla="*/ 12599 w 199129"/>
              <a:gd name="connsiteY11" fmla="*/ 420163 h 672579"/>
              <a:gd name="connsiteX12" fmla="*/ 5931 w 199129"/>
              <a:gd name="connsiteY12" fmla="*/ 443976 h 672579"/>
              <a:gd name="connsiteX13" fmla="*/ 142139 w 199129"/>
              <a:gd name="connsiteY13" fmla="*/ 540178 h 672579"/>
              <a:gd name="connsiteX14" fmla="*/ 12599 w 199129"/>
              <a:gd name="connsiteY14" fmla="*/ 580183 h 672579"/>
              <a:gd name="connsiteX15" fmla="*/ 9741 w 199129"/>
              <a:gd name="connsiteY15" fmla="*/ 603043 h 672579"/>
              <a:gd name="connsiteX16" fmla="*/ 154521 w 199129"/>
              <a:gd name="connsiteY16" fmla="*/ 671623 h 672579"/>
              <a:gd name="connsiteX17" fmla="*/ 163094 w 199129"/>
              <a:gd name="connsiteY17" fmla="*/ 656383 h 672579"/>
              <a:gd name="connsiteX18" fmla="*/ 48794 w 199129"/>
              <a:gd name="connsiteY18" fmla="*/ 595423 h 672579"/>
              <a:gd name="connsiteX19" fmla="*/ 170714 w 199129"/>
              <a:gd name="connsiteY19" fmla="*/ 558276 h 672579"/>
              <a:gd name="connsiteX20" fmla="*/ 176429 w 199129"/>
              <a:gd name="connsiteY20" fmla="*/ 537321 h 672579"/>
              <a:gd name="connsiteX21" fmla="*/ 49746 w 199129"/>
              <a:gd name="connsiteY21" fmla="*/ 440166 h 672579"/>
              <a:gd name="connsiteX22" fmla="*/ 173571 w 199129"/>
              <a:gd name="connsiteY22" fmla="*/ 390636 h 672579"/>
              <a:gd name="connsiteX23" fmla="*/ 173571 w 199129"/>
              <a:gd name="connsiteY23" fmla="*/ 368728 h 672579"/>
              <a:gd name="connsiteX24" fmla="*/ 54509 w 199129"/>
              <a:gd name="connsiteY24" fmla="*/ 297291 h 672579"/>
              <a:gd name="connsiteX25" fmla="*/ 178334 w 199129"/>
              <a:gd name="connsiteY25" fmla="*/ 238236 h 672579"/>
              <a:gd name="connsiteX26" fmla="*/ 178334 w 199129"/>
              <a:gd name="connsiteY26" fmla="*/ 216328 h 672579"/>
              <a:gd name="connsiteX27" fmla="*/ 76416 w 199129"/>
              <a:gd name="connsiteY27" fmla="*/ 156321 h 672579"/>
              <a:gd name="connsiteX28" fmla="*/ 191669 w 199129"/>
              <a:gd name="connsiteY28" fmla="*/ 98218 h 672579"/>
              <a:gd name="connsiteX29" fmla="*/ 193574 w 199129"/>
              <a:gd name="connsiteY29" fmla="*/ 76311 h 67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9129" h="672579">
                <a:moveTo>
                  <a:pt x="193574" y="76311"/>
                </a:moveTo>
                <a:cubicBezTo>
                  <a:pt x="147854" y="54403"/>
                  <a:pt x="104991" y="29638"/>
                  <a:pt x="63081" y="2016"/>
                </a:cubicBezTo>
                <a:cubicBezTo>
                  <a:pt x="49746" y="-6557"/>
                  <a:pt x="37364" y="14398"/>
                  <a:pt x="50699" y="23923"/>
                </a:cubicBezTo>
                <a:cubicBezTo>
                  <a:pt x="85941" y="48688"/>
                  <a:pt x="122136" y="69643"/>
                  <a:pt x="160236" y="88693"/>
                </a:cubicBezTo>
                <a:cubicBezTo>
                  <a:pt x="123089" y="109648"/>
                  <a:pt x="84989" y="127746"/>
                  <a:pt x="44984" y="142033"/>
                </a:cubicBezTo>
                <a:cubicBezTo>
                  <a:pt x="34506" y="145843"/>
                  <a:pt x="31649" y="159178"/>
                  <a:pt x="41174" y="164893"/>
                </a:cubicBezTo>
                <a:lnTo>
                  <a:pt x="146901" y="226806"/>
                </a:lnTo>
                <a:cubicBezTo>
                  <a:pt x="109754" y="244903"/>
                  <a:pt x="73559" y="263953"/>
                  <a:pt x="38316" y="284908"/>
                </a:cubicBezTo>
                <a:cubicBezTo>
                  <a:pt x="35459" y="286813"/>
                  <a:pt x="34506" y="288718"/>
                  <a:pt x="34506" y="291576"/>
                </a:cubicBezTo>
                <a:cubicBezTo>
                  <a:pt x="26886" y="295386"/>
                  <a:pt x="23076" y="306816"/>
                  <a:pt x="32601" y="312531"/>
                </a:cubicBezTo>
                <a:cubicBezTo>
                  <a:pt x="68796" y="335391"/>
                  <a:pt x="106896" y="357298"/>
                  <a:pt x="143091" y="379206"/>
                </a:cubicBezTo>
                <a:cubicBezTo>
                  <a:pt x="102134" y="402066"/>
                  <a:pt x="60224" y="415401"/>
                  <a:pt x="12599" y="420163"/>
                </a:cubicBezTo>
                <a:cubicBezTo>
                  <a:pt x="1169" y="421116"/>
                  <a:pt x="-5499" y="437308"/>
                  <a:pt x="5931" y="443976"/>
                </a:cubicBezTo>
                <a:cubicBezTo>
                  <a:pt x="55461" y="471598"/>
                  <a:pt x="100229" y="503031"/>
                  <a:pt x="142139" y="540178"/>
                </a:cubicBezTo>
                <a:cubicBezTo>
                  <a:pt x="99276" y="553513"/>
                  <a:pt x="55461" y="566848"/>
                  <a:pt x="12599" y="580183"/>
                </a:cubicBezTo>
                <a:cubicBezTo>
                  <a:pt x="3074" y="583041"/>
                  <a:pt x="-736" y="598281"/>
                  <a:pt x="9741" y="603043"/>
                </a:cubicBezTo>
                <a:cubicBezTo>
                  <a:pt x="57366" y="626856"/>
                  <a:pt x="104991" y="650668"/>
                  <a:pt x="154521" y="671623"/>
                </a:cubicBezTo>
                <a:cubicBezTo>
                  <a:pt x="164999" y="676386"/>
                  <a:pt x="173571" y="662098"/>
                  <a:pt x="163094" y="656383"/>
                </a:cubicBezTo>
                <a:cubicBezTo>
                  <a:pt x="125946" y="634476"/>
                  <a:pt x="87846" y="614473"/>
                  <a:pt x="48794" y="595423"/>
                </a:cubicBezTo>
                <a:cubicBezTo>
                  <a:pt x="89751" y="583041"/>
                  <a:pt x="129756" y="570658"/>
                  <a:pt x="170714" y="558276"/>
                </a:cubicBezTo>
                <a:cubicBezTo>
                  <a:pt x="179286" y="555418"/>
                  <a:pt x="183096" y="543988"/>
                  <a:pt x="176429" y="537321"/>
                </a:cubicBezTo>
                <a:cubicBezTo>
                  <a:pt x="137376" y="500173"/>
                  <a:pt x="95466" y="468741"/>
                  <a:pt x="49746" y="440166"/>
                </a:cubicBezTo>
                <a:cubicBezTo>
                  <a:pt x="93561" y="431593"/>
                  <a:pt x="134519" y="415401"/>
                  <a:pt x="173571" y="390636"/>
                </a:cubicBezTo>
                <a:cubicBezTo>
                  <a:pt x="182144" y="385873"/>
                  <a:pt x="182144" y="373491"/>
                  <a:pt x="173571" y="368728"/>
                </a:cubicBezTo>
                <a:cubicBezTo>
                  <a:pt x="134519" y="343963"/>
                  <a:pt x="95466" y="319198"/>
                  <a:pt x="54509" y="297291"/>
                </a:cubicBezTo>
                <a:cubicBezTo>
                  <a:pt x="96419" y="279193"/>
                  <a:pt x="137376" y="259191"/>
                  <a:pt x="178334" y="238236"/>
                </a:cubicBezTo>
                <a:cubicBezTo>
                  <a:pt x="186906" y="234426"/>
                  <a:pt x="185954" y="221091"/>
                  <a:pt x="178334" y="216328"/>
                </a:cubicBezTo>
                <a:cubicBezTo>
                  <a:pt x="144044" y="196326"/>
                  <a:pt x="109754" y="176323"/>
                  <a:pt x="76416" y="156321"/>
                </a:cubicBezTo>
                <a:cubicBezTo>
                  <a:pt x="116421" y="140128"/>
                  <a:pt x="155474" y="122031"/>
                  <a:pt x="191669" y="98218"/>
                </a:cubicBezTo>
                <a:cubicBezTo>
                  <a:pt x="200241" y="94408"/>
                  <a:pt x="202146" y="81073"/>
                  <a:pt x="193574" y="76311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4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8">
            <a:extLst>
              <a:ext uri="{FF2B5EF4-FFF2-40B4-BE49-F238E27FC236}">
                <a16:creationId xmlns:a16="http://schemas.microsoft.com/office/drawing/2014/main" id="{8F21EFF3-F59B-4A02-8486-B55BAB58263D}"/>
              </a:ext>
            </a:extLst>
          </p:cNvPr>
          <p:cNvSpPr>
            <a:spLocks/>
          </p:cNvSpPr>
          <p:nvPr userDrawn="1"/>
        </p:nvSpPr>
        <p:spPr bwMode="auto">
          <a:xfrm>
            <a:off x="5312854" y="47232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0036ABF0-6ED5-4F14-BAFB-2EF1FFAD9E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B7C6841-6058-4864-8575-78ED41645C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81192" y="2142287"/>
            <a:ext cx="3399837" cy="2863683"/>
          </a:xfrm>
          <a:custGeom>
            <a:avLst/>
            <a:gdLst>
              <a:gd name="connsiteX0" fmla="*/ 1539110 w 5198953"/>
              <a:gd name="connsiteY0" fmla="*/ 739 h 4379078"/>
              <a:gd name="connsiteX1" fmla="*/ 2343789 w 5198953"/>
              <a:gd name="connsiteY1" fmla="*/ 409598 h 4379078"/>
              <a:gd name="connsiteX2" fmla="*/ 2797851 w 5198953"/>
              <a:gd name="connsiteY2" fmla="*/ 747744 h 4379078"/>
              <a:gd name="connsiteX3" fmla="*/ 3525852 w 5198953"/>
              <a:gd name="connsiteY3" fmla="*/ 901788 h 4379078"/>
              <a:gd name="connsiteX4" fmla="*/ 3871089 w 5198953"/>
              <a:gd name="connsiteY4" fmla="*/ 939360 h 4379078"/>
              <a:gd name="connsiteX5" fmla="*/ 4790472 w 5198953"/>
              <a:gd name="connsiteY5" fmla="*/ 1378949 h 4379078"/>
              <a:gd name="connsiteX6" fmla="*/ 5128205 w 5198953"/>
              <a:gd name="connsiteY6" fmla="*/ 2070269 h 4379078"/>
              <a:gd name="connsiteX7" fmla="*/ 5105689 w 5198953"/>
              <a:gd name="connsiteY7" fmla="*/ 3471693 h 4379078"/>
              <a:gd name="connsiteX8" fmla="*/ 4490265 w 5198953"/>
              <a:gd name="connsiteY8" fmla="*/ 4354628 h 4379078"/>
              <a:gd name="connsiteX9" fmla="*/ 4130017 w 5198953"/>
              <a:gd name="connsiteY9" fmla="*/ 4354628 h 4379078"/>
              <a:gd name="connsiteX10" fmla="*/ 3683460 w 5198953"/>
              <a:gd name="connsiteY10" fmla="*/ 4234399 h 4379078"/>
              <a:gd name="connsiteX11" fmla="*/ 3023006 w 5198953"/>
              <a:gd name="connsiteY11" fmla="*/ 4084112 h 4379078"/>
              <a:gd name="connsiteX12" fmla="*/ 2681521 w 5198953"/>
              <a:gd name="connsiteY12" fmla="*/ 4069084 h 4379078"/>
              <a:gd name="connsiteX13" fmla="*/ 1829685 w 5198953"/>
              <a:gd name="connsiteY13" fmla="*/ 4178042 h 4379078"/>
              <a:gd name="connsiteX14" fmla="*/ 1612035 w 5198953"/>
              <a:gd name="connsiteY14" fmla="*/ 4241914 h 4379078"/>
              <a:gd name="connsiteX15" fmla="*/ 730178 w 5198953"/>
              <a:gd name="connsiteY15" fmla="*/ 4332086 h 4379078"/>
              <a:gd name="connsiteX16" fmla="*/ 39703 w 5198953"/>
              <a:gd name="connsiteY16" fmla="*/ 3449150 h 4379078"/>
              <a:gd name="connsiteX17" fmla="*/ 65971 w 5198953"/>
              <a:gd name="connsiteY17" fmla="*/ 2724016 h 4379078"/>
              <a:gd name="connsiteX18" fmla="*/ 283621 w 5198953"/>
              <a:gd name="connsiteY18" fmla="*/ 2378357 h 4379078"/>
              <a:gd name="connsiteX19" fmla="*/ 478755 w 5198953"/>
              <a:gd name="connsiteY19" fmla="*/ 2096569 h 4379078"/>
              <a:gd name="connsiteX20" fmla="*/ 538797 w 5198953"/>
              <a:gd name="connsiteY20" fmla="*/ 1882410 h 4379078"/>
              <a:gd name="connsiteX21" fmla="*/ 508776 w 5198953"/>
              <a:gd name="connsiteY21" fmla="*/ 1420278 h 4379078"/>
              <a:gd name="connsiteX22" fmla="*/ 505023 w 5198953"/>
              <a:gd name="connsiteY22" fmla="*/ 811616 h 4379078"/>
              <a:gd name="connsiteX23" fmla="*/ 1296818 w 5198953"/>
              <a:gd name="connsiteY23" fmla="*/ 48910 h 4379078"/>
              <a:gd name="connsiteX24" fmla="*/ 1539110 w 5198953"/>
              <a:gd name="connsiteY24" fmla="*/ 739 h 437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98953" h="4379078">
                <a:moveTo>
                  <a:pt x="1539110" y="739"/>
                </a:moveTo>
                <a:cubicBezTo>
                  <a:pt x="1865862" y="-13964"/>
                  <a:pt x="2099871" y="192857"/>
                  <a:pt x="2343789" y="409598"/>
                </a:cubicBezTo>
                <a:cubicBezTo>
                  <a:pt x="2486387" y="533585"/>
                  <a:pt x="2632737" y="661329"/>
                  <a:pt x="2797851" y="747744"/>
                </a:cubicBezTo>
                <a:cubicBezTo>
                  <a:pt x="3026759" y="864216"/>
                  <a:pt x="3281934" y="883002"/>
                  <a:pt x="3525852" y="901788"/>
                </a:cubicBezTo>
                <a:cubicBezTo>
                  <a:pt x="3642182" y="913059"/>
                  <a:pt x="3758512" y="920574"/>
                  <a:pt x="3871089" y="939360"/>
                </a:cubicBezTo>
                <a:cubicBezTo>
                  <a:pt x="4145028" y="984446"/>
                  <a:pt x="4527791" y="1093404"/>
                  <a:pt x="4790472" y="1378949"/>
                </a:cubicBezTo>
                <a:cubicBezTo>
                  <a:pt x="4951833" y="1551779"/>
                  <a:pt x="5064411" y="1784724"/>
                  <a:pt x="5128205" y="2070269"/>
                </a:cubicBezTo>
                <a:cubicBezTo>
                  <a:pt x="5229524" y="2547429"/>
                  <a:pt x="5222019" y="3047133"/>
                  <a:pt x="5105689" y="3471693"/>
                </a:cubicBezTo>
                <a:cubicBezTo>
                  <a:pt x="5026885" y="3753481"/>
                  <a:pt x="4843008" y="4245670"/>
                  <a:pt x="4490265" y="4354628"/>
                </a:cubicBezTo>
                <a:cubicBezTo>
                  <a:pt x="4366430" y="4395958"/>
                  <a:pt x="4231337" y="4377172"/>
                  <a:pt x="4130017" y="4354628"/>
                </a:cubicBezTo>
                <a:cubicBezTo>
                  <a:pt x="3976162" y="4324571"/>
                  <a:pt x="3826059" y="4279485"/>
                  <a:pt x="3683460" y="4234399"/>
                </a:cubicBezTo>
                <a:cubicBezTo>
                  <a:pt x="3469563" y="4170527"/>
                  <a:pt x="3251913" y="4102898"/>
                  <a:pt x="3023006" y="4084112"/>
                </a:cubicBezTo>
                <a:cubicBezTo>
                  <a:pt x="2906676" y="4072841"/>
                  <a:pt x="2794099" y="4069084"/>
                  <a:pt x="2681521" y="4069084"/>
                </a:cubicBezTo>
                <a:cubicBezTo>
                  <a:pt x="2381315" y="4069084"/>
                  <a:pt x="2096118" y="4106656"/>
                  <a:pt x="1829685" y="4178042"/>
                </a:cubicBezTo>
                <a:cubicBezTo>
                  <a:pt x="1758386" y="4196828"/>
                  <a:pt x="1683334" y="4219370"/>
                  <a:pt x="1612035" y="4241914"/>
                </a:cubicBezTo>
                <a:cubicBezTo>
                  <a:pt x="1323086" y="4335842"/>
                  <a:pt x="1022880" y="4429772"/>
                  <a:pt x="730178" y="4332086"/>
                </a:cubicBezTo>
                <a:cubicBezTo>
                  <a:pt x="354920" y="4211856"/>
                  <a:pt x="126013" y="3794810"/>
                  <a:pt x="39703" y="3449150"/>
                </a:cubicBezTo>
                <a:cubicBezTo>
                  <a:pt x="-20338" y="3201177"/>
                  <a:pt x="-12833" y="2945689"/>
                  <a:pt x="65971" y="2724016"/>
                </a:cubicBezTo>
                <a:cubicBezTo>
                  <a:pt x="111002" y="2588758"/>
                  <a:pt x="201064" y="2483557"/>
                  <a:pt x="283621" y="2378357"/>
                </a:cubicBezTo>
                <a:cubicBezTo>
                  <a:pt x="354920" y="2291942"/>
                  <a:pt x="426219" y="2205527"/>
                  <a:pt x="478755" y="2096569"/>
                </a:cubicBezTo>
                <a:cubicBezTo>
                  <a:pt x="512529" y="2025182"/>
                  <a:pt x="535044" y="1953796"/>
                  <a:pt x="538797" y="1882410"/>
                </a:cubicBezTo>
                <a:cubicBezTo>
                  <a:pt x="550054" y="1728366"/>
                  <a:pt x="531291" y="1570564"/>
                  <a:pt x="508776" y="1420278"/>
                </a:cubicBezTo>
                <a:cubicBezTo>
                  <a:pt x="478755" y="1221147"/>
                  <a:pt x="452487" y="1014503"/>
                  <a:pt x="505023" y="811616"/>
                </a:cubicBezTo>
                <a:cubicBezTo>
                  <a:pt x="598838" y="465956"/>
                  <a:pt x="887787" y="187925"/>
                  <a:pt x="1296818" y="48910"/>
                </a:cubicBezTo>
                <a:cubicBezTo>
                  <a:pt x="1383362" y="19322"/>
                  <a:pt x="1463705" y="4132"/>
                  <a:pt x="1539110" y="739"/>
                </a:cubicBezTo>
                <a:close/>
              </a:path>
            </a:pathLst>
          </a:custGeom>
        </p:spPr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C28C1D0-0209-4443-810B-4F5746E4634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689415" y="1988456"/>
            <a:ext cx="3887599" cy="3244245"/>
          </a:xfrm>
          <a:custGeom>
            <a:avLst/>
            <a:gdLst>
              <a:gd name="connsiteX0" fmla="*/ 1449569 w 5311717"/>
              <a:gd name="connsiteY0" fmla="*/ 159 h 4432688"/>
              <a:gd name="connsiteX1" fmla="*/ 1931275 w 5311717"/>
              <a:gd name="connsiteY1" fmla="*/ 50891 h 4432688"/>
              <a:gd name="connsiteX2" fmla="*/ 2377749 w 5311717"/>
              <a:gd name="connsiteY2" fmla="*/ 257580 h 4432688"/>
              <a:gd name="connsiteX3" fmla="*/ 2670395 w 5311717"/>
              <a:gd name="connsiteY3" fmla="*/ 415415 h 4432688"/>
              <a:gd name="connsiteX4" fmla="*/ 3413267 w 5311717"/>
              <a:gd name="connsiteY4" fmla="*/ 524396 h 4432688"/>
              <a:gd name="connsiteX5" fmla="*/ 3957289 w 5311717"/>
              <a:gd name="connsiteY5" fmla="*/ 569491 h 4432688"/>
              <a:gd name="connsiteX6" fmla="*/ 4763945 w 5311717"/>
              <a:gd name="connsiteY6" fmla="*/ 1035480 h 4432688"/>
              <a:gd name="connsiteX7" fmla="*/ 5097861 w 5311717"/>
              <a:gd name="connsiteY7" fmla="*/ 1881024 h 4432688"/>
              <a:gd name="connsiteX8" fmla="*/ 5060341 w 5311717"/>
              <a:gd name="connsiteY8" fmla="*/ 2132809 h 4432688"/>
              <a:gd name="connsiteX9" fmla="*/ 5034079 w 5311717"/>
              <a:gd name="connsiteY9" fmla="*/ 2504848 h 4432688"/>
              <a:gd name="connsiteX10" fmla="*/ 5161643 w 5311717"/>
              <a:gd name="connsiteY10" fmla="*/ 2903193 h 4432688"/>
              <a:gd name="connsiteX11" fmla="*/ 5311717 w 5311717"/>
              <a:gd name="connsiteY11" fmla="*/ 3534533 h 4432688"/>
              <a:gd name="connsiteX12" fmla="*/ 4722673 w 5311717"/>
              <a:gd name="connsiteY12" fmla="*/ 4361286 h 4432688"/>
              <a:gd name="connsiteX13" fmla="*/ 4298711 w 5311717"/>
              <a:gd name="connsiteY13" fmla="*/ 4432688 h 4432688"/>
              <a:gd name="connsiteX14" fmla="*/ 3443283 w 5311717"/>
              <a:gd name="connsiteY14" fmla="*/ 4244790 h 4432688"/>
              <a:gd name="connsiteX15" fmla="*/ 2610365 w 5311717"/>
              <a:gd name="connsiteY15" fmla="*/ 4049375 h 4432688"/>
              <a:gd name="connsiteX16" fmla="*/ 1912517 w 5311717"/>
              <a:gd name="connsiteY16" fmla="*/ 4124534 h 4432688"/>
              <a:gd name="connsiteX17" fmla="*/ 501809 w 5311717"/>
              <a:gd name="connsiteY17" fmla="*/ 4015553 h 4432688"/>
              <a:gd name="connsiteX18" fmla="*/ 186653 w 5311717"/>
              <a:gd name="connsiteY18" fmla="*/ 3523259 h 4432688"/>
              <a:gd name="connsiteX19" fmla="*/ 332975 w 5311717"/>
              <a:gd name="connsiteY19" fmla="*/ 723568 h 4432688"/>
              <a:gd name="connsiteX20" fmla="*/ 681901 w 5311717"/>
              <a:gd name="connsiteY20" fmla="*/ 216242 h 4432688"/>
              <a:gd name="connsiteX21" fmla="*/ 1449569 w 5311717"/>
              <a:gd name="connsiteY21" fmla="*/ 159 h 44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11717" h="4432688">
                <a:moveTo>
                  <a:pt x="1449569" y="159"/>
                </a:moveTo>
                <a:cubicBezTo>
                  <a:pt x="1618053" y="-1955"/>
                  <a:pt x="1784953" y="17069"/>
                  <a:pt x="1931275" y="50891"/>
                </a:cubicBezTo>
                <a:cubicBezTo>
                  <a:pt x="2096359" y="88471"/>
                  <a:pt x="2238929" y="174904"/>
                  <a:pt x="2377749" y="257580"/>
                </a:cubicBezTo>
                <a:cubicBezTo>
                  <a:pt x="2471545" y="313949"/>
                  <a:pt x="2569095" y="374077"/>
                  <a:pt x="2670395" y="415415"/>
                </a:cubicBezTo>
                <a:cubicBezTo>
                  <a:pt x="2903013" y="509364"/>
                  <a:pt x="3161891" y="516880"/>
                  <a:pt x="3413267" y="524396"/>
                </a:cubicBezTo>
                <a:cubicBezTo>
                  <a:pt x="3593357" y="528154"/>
                  <a:pt x="3777199" y="531912"/>
                  <a:pt x="3957289" y="569491"/>
                </a:cubicBezTo>
                <a:cubicBezTo>
                  <a:pt x="4257441" y="629619"/>
                  <a:pt x="4553839" y="802486"/>
                  <a:pt x="4763945" y="1035480"/>
                </a:cubicBezTo>
                <a:cubicBezTo>
                  <a:pt x="4989057" y="1283507"/>
                  <a:pt x="5109117" y="1584145"/>
                  <a:pt x="5097861" y="1881024"/>
                </a:cubicBezTo>
                <a:cubicBezTo>
                  <a:pt x="5097861" y="1967458"/>
                  <a:pt x="5079101" y="2053891"/>
                  <a:pt x="5060341" y="2132809"/>
                </a:cubicBezTo>
                <a:cubicBezTo>
                  <a:pt x="5034079" y="2256822"/>
                  <a:pt x="5007817" y="2373319"/>
                  <a:pt x="5034079" y="2504848"/>
                </a:cubicBezTo>
                <a:cubicBezTo>
                  <a:pt x="5064093" y="2643893"/>
                  <a:pt x="5112869" y="2775422"/>
                  <a:pt x="5161643" y="2903193"/>
                </a:cubicBezTo>
                <a:cubicBezTo>
                  <a:pt x="5236681" y="3098608"/>
                  <a:pt x="5311717" y="3297780"/>
                  <a:pt x="5311717" y="3534533"/>
                </a:cubicBezTo>
                <a:cubicBezTo>
                  <a:pt x="5311717" y="3947910"/>
                  <a:pt x="5112869" y="4226000"/>
                  <a:pt x="4722673" y="4361286"/>
                </a:cubicBezTo>
                <a:cubicBezTo>
                  <a:pt x="4580101" y="4413898"/>
                  <a:pt x="4437531" y="4432688"/>
                  <a:pt x="4298711" y="4432688"/>
                </a:cubicBezTo>
                <a:cubicBezTo>
                  <a:pt x="4002313" y="4432688"/>
                  <a:pt x="3720921" y="4338738"/>
                  <a:pt x="3443283" y="4244790"/>
                </a:cubicBezTo>
                <a:cubicBezTo>
                  <a:pt x="3176899" y="4150840"/>
                  <a:pt x="2899261" y="4056891"/>
                  <a:pt x="2610365" y="4049375"/>
                </a:cubicBezTo>
                <a:cubicBezTo>
                  <a:pt x="2400261" y="4041859"/>
                  <a:pt x="2163893" y="4083196"/>
                  <a:pt x="1912517" y="4124534"/>
                </a:cubicBezTo>
                <a:cubicBezTo>
                  <a:pt x="1406013" y="4214726"/>
                  <a:pt x="880749" y="4304917"/>
                  <a:pt x="501809" y="4015553"/>
                </a:cubicBezTo>
                <a:cubicBezTo>
                  <a:pt x="325471" y="3880266"/>
                  <a:pt x="239179" y="3669820"/>
                  <a:pt x="186653" y="3523259"/>
                </a:cubicBezTo>
                <a:cubicBezTo>
                  <a:pt x="-181032" y="2474784"/>
                  <a:pt x="62841" y="1422552"/>
                  <a:pt x="332975" y="723568"/>
                </a:cubicBezTo>
                <a:cubicBezTo>
                  <a:pt x="423021" y="486816"/>
                  <a:pt x="535577" y="325223"/>
                  <a:pt x="681901" y="216242"/>
                </a:cubicBezTo>
                <a:cubicBezTo>
                  <a:pt x="883563" y="65923"/>
                  <a:pt x="1168765" y="3682"/>
                  <a:pt x="1449569" y="159"/>
                </a:cubicBezTo>
                <a:close/>
              </a:path>
            </a:pathLst>
          </a:custGeom>
        </p:spPr>
      </p:sp>
      <p:sp>
        <p:nvSpPr>
          <p:cNvPr id="25" name="Polyline: figure 24">
            <a:extLst>
              <a:ext uri="{FF2B5EF4-FFF2-40B4-BE49-F238E27FC236}">
                <a16:creationId xmlns:a16="http://schemas.microsoft.com/office/drawing/2014/main" id="{5017424E-AA2F-4766-A71B-17CA1D380D3B}"/>
              </a:ext>
            </a:extLst>
          </p:cNvPr>
          <p:cNvSpPr/>
          <p:nvPr userDrawn="1"/>
        </p:nvSpPr>
        <p:spPr>
          <a:xfrm>
            <a:off x="8274336" y="5864353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Polyline: figure 25">
            <a:extLst>
              <a:ext uri="{FF2B5EF4-FFF2-40B4-BE49-F238E27FC236}">
                <a16:creationId xmlns:a16="http://schemas.microsoft.com/office/drawing/2014/main" id="{F39E1A72-0045-402B-9551-A518C62D1485}"/>
              </a:ext>
            </a:extLst>
          </p:cNvPr>
          <p:cNvSpPr/>
          <p:nvPr userDrawn="1"/>
        </p:nvSpPr>
        <p:spPr>
          <a:xfrm>
            <a:off x="11842335" y="2321999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Polyline: figure 26">
            <a:extLst>
              <a:ext uri="{FF2B5EF4-FFF2-40B4-BE49-F238E27FC236}">
                <a16:creationId xmlns:a16="http://schemas.microsoft.com/office/drawing/2014/main" id="{58B668F4-F0AE-44D1-A4F7-103F0FB0DDD2}"/>
              </a:ext>
            </a:extLst>
          </p:cNvPr>
          <p:cNvSpPr/>
          <p:nvPr userDrawn="1"/>
        </p:nvSpPr>
        <p:spPr>
          <a:xfrm>
            <a:off x="11261943" y="6205760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771AE4-9FA3-4236-B32C-E6852D6C874D}"/>
              </a:ext>
            </a:extLst>
          </p:cNvPr>
          <p:cNvGrpSpPr/>
          <p:nvPr userDrawn="1"/>
        </p:nvGrpSpPr>
        <p:grpSpPr>
          <a:xfrm>
            <a:off x="11684285" y="4566350"/>
            <a:ext cx="433823" cy="231685"/>
            <a:chOff x="6978571" y="5957344"/>
            <a:chExt cx="302458" cy="161529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301B18EF-F163-465C-8C2A-057B5D33762F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77891AE8-CFC0-46E3-8DFB-D75C88FB0F30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Polyline: figure 27">
            <a:extLst>
              <a:ext uri="{FF2B5EF4-FFF2-40B4-BE49-F238E27FC236}">
                <a16:creationId xmlns:a16="http://schemas.microsoft.com/office/drawing/2014/main" id="{E8EC9AD3-3C02-4BE5-BC3C-707BDB2381C0}"/>
              </a:ext>
            </a:extLst>
          </p:cNvPr>
          <p:cNvSpPr/>
          <p:nvPr userDrawn="1"/>
        </p:nvSpPr>
        <p:spPr>
          <a:xfrm rot="10800000">
            <a:off x="6770225" y="1290075"/>
            <a:ext cx="531105" cy="511687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568EC8C-F02E-4D60-AC1F-BFD65322B973}"/>
              </a:ext>
            </a:extLst>
          </p:cNvPr>
          <p:cNvGrpSpPr/>
          <p:nvPr userDrawn="1"/>
        </p:nvGrpSpPr>
        <p:grpSpPr>
          <a:xfrm>
            <a:off x="4601029" y="5958723"/>
            <a:ext cx="333515" cy="366168"/>
            <a:chOff x="6096000" y="486504"/>
            <a:chExt cx="333515" cy="36616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100584FB-8AA5-4530-9A30-CC94E423D2C4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0ABEC140-D0F4-42E6-9623-7EF9D689167D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E22DB040-2AA9-4863-B378-D553841BBE3F}"/>
              </a:ext>
            </a:extLst>
          </p:cNvPr>
          <p:cNvSpPr/>
          <p:nvPr userDrawn="1"/>
        </p:nvSpPr>
        <p:spPr>
          <a:xfrm rot="10800000">
            <a:off x="7451844" y="569998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 8">
            <a:extLst>
              <a:ext uri="{FF2B5EF4-FFF2-40B4-BE49-F238E27FC236}">
                <a16:creationId xmlns:a16="http://schemas.microsoft.com/office/drawing/2014/main" id="{61E56047-FAD1-4C44-8C53-68BDB3F88C4B}"/>
              </a:ext>
            </a:extLst>
          </p:cNvPr>
          <p:cNvSpPr>
            <a:spLocks/>
          </p:cNvSpPr>
          <p:nvPr userDrawn="1"/>
        </p:nvSpPr>
        <p:spPr bwMode="auto">
          <a:xfrm>
            <a:off x="4990843" y="-2018218"/>
            <a:ext cx="4677613" cy="467961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4" name="Drawing 2">
            <a:extLst>
              <a:ext uri="{FF2B5EF4-FFF2-40B4-BE49-F238E27FC236}">
                <a16:creationId xmlns:a16="http://schemas.microsoft.com/office/drawing/2014/main" id="{C255A6C6-5882-41C7-89ED-C09208BA47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3757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Drawing 2">
            <a:extLst>
              <a:ext uri="{FF2B5EF4-FFF2-40B4-BE49-F238E27FC236}">
                <a16:creationId xmlns:a16="http://schemas.microsoft.com/office/drawing/2014/main" id="{B7A123A4-B7FE-4EB7-9E02-F821AD49A1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34781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Drawing 2">
            <a:extLst>
              <a:ext uri="{FF2B5EF4-FFF2-40B4-BE49-F238E27FC236}">
                <a16:creationId xmlns:a16="http://schemas.microsoft.com/office/drawing/2014/main" id="{6A18A841-D9AA-4D83-8AFB-EFD2CEC75E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3566" y="4111913"/>
            <a:ext cx="1687513" cy="1687513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917D366E-ACD6-422A-BFED-626EB10EE91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2" name="Polyline: figure 61">
            <a:extLst>
              <a:ext uri="{FF2B5EF4-FFF2-40B4-BE49-F238E27FC236}">
                <a16:creationId xmlns:a16="http://schemas.microsoft.com/office/drawing/2014/main" id="{64B58540-C161-4084-9594-71A52A7DE751}"/>
              </a:ext>
            </a:extLst>
          </p:cNvPr>
          <p:cNvSpPr/>
          <p:nvPr userDrawn="1"/>
        </p:nvSpPr>
        <p:spPr>
          <a:xfrm>
            <a:off x="-500155" y="-273467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Polyline: figure 62">
            <a:extLst>
              <a:ext uri="{FF2B5EF4-FFF2-40B4-BE49-F238E27FC236}">
                <a16:creationId xmlns:a16="http://schemas.microsoft.com/office/drawing/2014/main" id="{6A3497EA-AF98-4FD1-B2A8-23827C0A2ACD}"/>
              </a:ext>
            </a:extLst>
          </p:cNvPr>
          <p:cNvSpPr/>
          <p:nvPr userDrawn="1"/>
        </p:nvSpPr>
        <p:spPr>
          <a:xfrm>
            <a:off x="11842335" y="3357963"/>
            <a:ext cx="458815" cy="438558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Polyline: figure 63">
            <a:extLst>
              <a:ext uri="{FF2B5EF4-FFF2-40B4-BE49-F238E27FC236}">
                <a16:creationId xmlns:a16="http://schemas.microsoft.com/office/drawing/2014/main" id="{098BA79B-509D-4735-921D-CB9F6D61A41E}"/>
              </a:ext>
            </a:extLst>
          </p:cNvPr>
          <p:cNvSpPr/>
          <p:nvPr userDrawn="1"/>
        </p:nvSpPr>
        <p:spPr>
          <a:xfrm>
            <a:off x="166516" y="3979712"/>
            <a:ext cx="187273" cy="319120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78A17D-1AEA-4BD4-B9C8-F9F609D47B69}"/>
              </a:ext>
            </a:extLst>
          </p:cNvPr>
          <p:cNvGrpSpPr/>
          <p:nvPr userDrawn="1"/>
        </p:nvGrpSpPr>
        <p:grpSpPr>
          <a:xfrm>
            <a:off x="10465214" y="5812088"/>
            <a:ext cx="433823" cy="231685"/>
            <a:chOff x="6978571" y="5957344"/>
            <a:chExt cx="302458" cy="161529"/>
          </a:xfrm>
        </p:grpSpPr>
        <p:sp>
          <p:nvSpPr>
            <p:cNvPr id="66" name="Polyline: figure 65">
              <a:extLst>
                <a:ext uri="{FF2B5EF4-FFF2-40B4-BE49-F238E27FC236}">
                  <a16:creationId xmlns:a16="http://schemas.microsoft.com/office/drawing/2014/main" id="{F48148C5-FFCB-49A3-895D-2BA7456D2D4C}"/>
                </a:ext>
              </a:extLst>
            </p:cNvPr>
            <p:cNvSpPr/>
            <p:nvPr userDrawn="1"/>
          </p:nvSpPr>
          <p:spPr>
            <a:xfrm rot="10800000">
              <a:off x="7101782" y="5957344"/>
              <a:ext cx="179247" cy="102225"/>
            </a:xfrm>
            <a:custGeom>
              <a:avLst/>
              <a:gdLst>
                <a:gd name="connsiteX0" fmla="*/ 89066 w 91579"/>
                <a:gd name="connsiteY0" fmla="*/ 39101 h 52228"/>
                <a:gd name="connsiteX1" fmla="*/ 9056 w 91579"/>
                <a:gd name="connsiteY1" fmla="*/ 49 h 52228"/>
                <a:gd name="connsiteX2" fmla="*/ 5246 w 91579"/>
                <a:gd name="connsiteY2" fmla="*/ 13384 h 52228"/>
                <a:gd name="connsiteX3" fmla="*/ 77636 w 91579"/>
                <a:gd name="connsiteY3" fmla="*/ 49579 h 52228"/>
                <a:gd name="connsiteX4" fmla="*/ 89066 w 91579"/>
                <a:gd name="connsiteY4" fmla="*/ 39101 h 5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79" h="52228">
                  <a:moveTo>
                    <a:pt x="89066" y="39101"/>
                  </a:moveTo>
                  <a:cubicBezTo>
                    <a:pt x="67159" y="17194"/>
                    <a:pt x="38584" y="4811"/>
                    <a:pt x="9056" y="49"/>
                  </a:cubicBezTo>
                  <a:cubicBezTo>
                    <a:pt x="484" y="-904"/>
                    <a:pt x="-4279" y="12431"/>
                    <a:pt x="5246" y="13384"/>
                  </a:cubicBezTo>
                  <a:cubicBezTo>
                    <a:pt x="32869" y="18146"/>
                    <a:pt x="56681" y="30529"/>
                    <a:pt x="77636" y="49579"/>
                  </a:cubicBezTo>
                  <a:cubicBezTo>
                    <a:pt x="85256" y="57199"/>
                    <a:pt x="96686" y="46721"/>
                    <a:pt x="89066" y="39101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Polyline: figure 66">
              <a:extLst>
                <a:ext uri="{FF2B5EF4-FFF2-40B4-BE49-F238E27FC236}">
                  <a16:creationId xmlns:a16="http://schemas.microsoft.com/office/drawing/2014/main" id="{7C2E9650-0C08-4882-8C5F-98DC05789340}"/>
                </a:ext>
              </a:extLst>
            </p:cNvPr>
            <p:cNvSpPr/>
            <p:nvPr userDrawn="1"/>
          </p:nvSpPr>
          <p:spPr>
            <a:xfrm rot="10800000">
              <a:off x="6978571" y="5981579"/>
              <a:ext cx="165585" cy="137294"/>
            </a:xfrm>
            <a:custGeom>
              <a:avLst/>
              <a:gdLst>
                <a:gd name="connsiteX0" fmla="*/ 82953 w 84599"/>
                <a:gd name="connsiteY0" fmla="*/ 57018 h 70145"/>
                <a:gd name="connsiteX1" fmla="*/ 9611 w 84599"/>
                <a:gd name="connsiteY1" fmla="*/ 821 h 70145"/>
                <a:gd name="connsiteX2" fmla="*/ 2943 w 84599"/>
                <a:gd name="connsiteY2" fmla="*/ 11298 h 70145"/>
                <a:gd name="connsiteX3" fmla="*/ 71523 w 84599"/>
                <a:gd name="connsiteY3" fmla="*/ 67496 h 70145"/>
                <a:gd name="connsiteX4" fmla="*/ 82953 w 84599"/>
                <a:gd name="connsiteY4" fmla="*/ 57018 h 7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99" h="70145">
                  <a:moveTo>
                    <a:pt x="82953" y="57018"/>
                  </a:moveTo>
                  <a:cubicBezTo>
                    <a:pt x="62951" y="34158"/>
                    <a:pt x="37233" y="13203"/>
                    <a:pt x="9611" y="821"/>
                  </a:cubicBezTo>
                  <a:cubicBezTo>
                    <a:pt x="1991" y="-2989"/>
                    <a:pt x="-3724" y="7488"/>
                    <a:pt x="2943" y="11298"/>
                  </a:cubicBezTo>
                  <a:cubicBezTo>
                    <a:pt x="28661" y="27491"/>
                    <a:pt x="50568" y="44636"/>
                    <a:pt x="71523" y="67496"/>
                  </a:cubicBezTo>
                  <a:cubicBezTo>
                    <a:pt x="78191" y="75116"/>
                    <a:pt x="88668" y="64638"/>
                    <a:pt x="82953" y="5701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E5BFB0B-0C4A-4C42-9F23-9B90BE95B82D}"/>
              </a:ext>
            </a:extLst>
          </p:cNvPr>
          <p:cNvGrpSpPr/>
          <p:nvPr userDrawn="1"/>
        </p:nvGrpSpPr>
        <p:grpSpPr>
          <a:xfrm>
            <a:off x="4601029" y="6146437"/>
            <a:ext cx="333515" cy="366168"/>
            <a:chOff x="6096000" y="486504"/>
            <a:chExt cx="333515" cy="366168"/>
          </a:xfrm>
        </p:grpSpPr>
        <p:sp>
          <p:nvSpPr>
            <p:cNvPr id="69" name="Polyline: figure 68">
              <a:extLst>
                <a:ext uri="{FF2B5EF4-FFF2-40B4-BE49-F238E27FC236}">
                  <a16:creationId xmlns:a16="http://schemas.microsoft.com/office/drawing/2014/main" id="{A4D47722-130D-48BA-AA2A-8327FCF7B8BA}"/>
                </a:ext>
              </a:extLst>
            </p:cNvPr>
            <p:cNvSpPr/>
            <p:nvPr userDrawn="1"/>
          </p:nvSpPr>
          <p:spPr>
            <a:xfrm rot="10800000">
              <a:off x="6231399" y="486504"/>
              <a:ext cx="198116" cy="366168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Polyline: figure 69">
              <a:extLst>
                <a:ext uri="{FF2B5EF4-FFF2-40B4-BE49-F238E27FC236}">
                  <a16:creationId xmlns:a16="http://schemas.microsoft.com/office/drawing/2014/main" id="{84535A6E-C273-4968-8E72-DE388CEA6542}"/>
                </a:ext>
              </a:extLst>
            </p:cNvPr>
            <p:cNvSpPr/>
            <p:nvPr userDrawn="1"/>
          </p:nvSpPr>
          <p:spPr>
            <a:xfrm rot="10800000">
              <a:off x="6096000" y="523234"/>
              <a:ext cx="196052" cy="272600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26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8">
            <a:extLst>
              <a:ext uri="{FF2B5EF4-FFF2-40B4-BE49-F238E27FC236}">
                <a16:creationId xmlns:a16="http://schemas.microsoft.com/office/drawing/2014/main" id="{AC30BFEE-D215-4C04-8192-191B4FABBE2D}"/>
              </a:ext>
            </a:extLst>
          </p:cNvPr>
          <p:cNvSpPr>
            <a:spLocks/>
          </p:cNvSpPr>
          <p:nvPr userDrawn="1"/>
        </p:nvSpPr>
        <p:spPr bwMode="auto">
          <a:xfrm>
            <a:off x="3641021" y="1222805"/>
            <a:ext cx="3058801" cy="3060110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F4648AC-581F-4FAD-8092-34A910026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42133E4C-F56F-48E3-9650-6A8A16C9627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810369" y="-192296"/>
            <a:ext cx="8094701" cy="7266423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sp>
      <p:sp>
        <p:nvSpPr>
          <p:cNvPr id="13" name="Polyline: figure 12">
            <a:extLst>
              <a:ext uri="{FF2B5EF4-FFF2-40B4-BE49-F238E27FC236}">
                <a16:creationId xmlns:a16="http://schemas.microsoft.com/office/drawing/2014/main" id="{C0535230-E92F-4ACB-B8F2-AD91EAFD809E}"/>
              </a:ext>
            </a:extLst>
          </p:cNvPr>
          <p:cNvSpPr/>
          <p:nvPr userDrawn="1"/>
        </p:nvSpPr>
        <p:spPr>
          <a:xfrm>
            <a:off x="10214877" y="277119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013B38-DFED-4BBA-A07D-68E7DE53A3EA}"/>
              </a:ext>
            </a:extLst>
          </p:cNvPr>
          <p:cNvGrpSpPr/>
          <p:nvPr userDrawn="1"/>
        </p:nvGrpSpPr>
        <p:grpSpPr>
          <a:xfrm>
            <a:off x="8245404" y="6320245"/>
            <a:ext cx="246568" cy="270706"/>
            <a:chOff x="10618941" y="294514"/>
            <a:chExt cx="246568" cy="270706"/>
          </a:xfrm>
        </p:grpSpPr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EC586D6F-6273-47A5-9846-25490EEC78D7}"/>
                </a:ext>
              </a:extLst>
            </p:cNvPr>
            <p:cNvSpPr/>
            <p:nvPr userDrawn="1"/>
          </p:nvSpPr>
          <p:spPr>
            <a:xfrm>
              <a:off x="10618941" y="294514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solidFill>
              <a:srgbClr val="3b2f4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C6936419-86D7-4928-B8A9-FFD0A565AE83}"/>
                </a:ext>
              </a:extLst>
            </p:cNvPr>
            <p:cNvSpPr/>
            <p:nvPr userDrawn="1"/>
          </p:nvSpPr>
          <p:spPr>
            <a:xfrm>
              <a:off x="10720567" y="336535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solidFill>
              <a:srgbClr val="3b2f4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Polyline: figure 11">
            <a:extLst>
              <a:ext uri="{FF2B5EF4-FFF2-40B4-BE49-F238E27FC236}">
                <a16:creationId xmlns:a16="http://schemas.microsoft.com/office/drawing/2014/main" id="{71E1BDB1-445E-439F-8943-AAA0A5C78AA7}"/>
              </a:ext>
            </a:extLst>
          </p:cNvPr>
          <p:cNvSpPr/>
          <p:nvPr userDrawn="1"/>
        </p:nvSpPr>
        <p:spPr>
          <a:xfrm rot="5400000">
            <a:off x="1040421" y="4877819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555044-6FED-406F-9FA9-6D2A7154BE8D}"/>
              </a:ext>
            </a:extLst>
          </p:cNvPr>
          <p:cNvGrpSpPr/>
          <p:nvPr userDrawn="1"/>
        </p:nvGrpSpPr>
        <p:grpSpPr>
          <a:xfrm>
            <a:off x="5189470" y="6007138"/>
            <a:ext cx="186530" cy="349270"/>
            <a:chOff x="4578642" y="5715369"/>
            <a:chExt cx="186530" cy="349270"/>
          </a:xfrm>
        </p:grpSpPr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ADA8539E-C5BD-4114-97C0-FA9E0D5D9967}"/>
                </a:ext>
              </a:extLst>
            </p:cNvPr>
            <p:cNvSpPr/>
            <p:nvPr userDrawn="1"/>
          </p:nvSpPr>
          <p:spPr>
            <a:xfrm rot="5400000">
              <a:off x="4534171" y="5759840"/>
              <a:ext cx="206989" cy="118048"/>
            </a:xfrm>
            <a:custGeom>
              <a:avLst/>
              <a:gdLst>
                <a:gd name="connsiteX0" fmla="*/ 249451 w 256488"/>
                <a:gd name="connsiteY0" fmla="*/ 109512 h 146278"/>
                <a:gd name="connsiteX1" fmla="*/ 25365 w 256488"/>
                <a:gd name="connsiteY1" fmla="*/ 136 h 146278"/>
                <a:gd name="connsiteX2" fmla="*/ 14694 w 256488"/>
                <a:gd name="connsiteY2" fmla="*/ 37484 h 146278"/>
                <a:gd name="connsiteX3" fmla="*/ 217439 w 256488"/>
                <a:gd name="connsiteY3" fmla="*/ 138856 h 146278"/>
                <a:gd name="connsiteX4" fmla="*/ 249451 w 256488"/>
                <a:gd name="connsiteY4" fmla="*/ 109512 h 14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488" h="146278">
                  <a:moveTo>
                    <a:pt x="249451" y="109512"/>
                  </a:moveTo>
                  <a:cubicBezTo>
                    <a:pt x="188094" y="48155"/>
                    <a:pt x="108063" y="13475"/>
                    <a:pt x="25365" y="136"/>
                  </a:cubicBezTo>
                  <a:cubicBezTo>
                    <a:pt x="1355" y="-2531"/>
                    <a:pt x="-11983" y="34816"/>
                    <a:pt x="14694" y="37484"/>
                  </a:cubicBezTo>
                  <a:cubicBezTo>
                    <a:pt x="92057" y="50822"/>
                    <a:pt x="158749" y="85502"/>
                    <a:pt x="217439" y="138856"/>
                  </a:cubicBezTo>
                  <a:cubicBezTo>
                    <a:pt x="238780" y="160198"/>
                    <a:pt x="270792" y="130853"/>
                    <a:pt x="249451" y="109512"/>
                  </a:cubicBezTo>
                  <a:close/>
                </a:path>
              </a:pathLst>
            </a:custGeom>
            <a:solidFill>
              <a:srgbClr val="3b2f4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E3090E79-4DE2-496A-AE19-B1B6A271A10C}"/>
                </a:ext>
              </a:extLst>
            </p:cNvPr>
            <p:cNvSpPr/>
            <p:nvPr userDrawn="1"/>
          </p:nvSpPr>
          <p:spPr>
            <a:xfrm rot="5400000">
              <a:off x="4590294" y="5889761"/>
              <a:ext cx="191211" cy="158545"/>
            </a:xfrm>
            <a:custGeom>
              <a:avLst/>
              <a:gdLst>
                <a:gd name="connsiteX0" fmla="*/ 232329 w 236938"/>
                <a:gd name="connsiteY0" fmla="*/ 159693 h 196459"/>
                <a:gd name="connsiteX1" fmla="*/ 26917 w 236938"/>
                <a:gd name="connsiteY1" fmla="*/ 2299 h 196459"/>
                <a:gd name="connsiteX2" fmla="*/ 8243 w 236938"/>
                <a:gd name="connsiteY2" fmla="*/ 31644 h 196459"/>
                <a:gd name="connsiteX3" fmla="*/ 200317 w 236938"/>
                <a:gd name="connsiteY3" fmla="*/ 189037 h 196459"/>
                <a:gd name="connsiteX4" fmla="*/ 232329 w 236938"/>
                <a:gd name="connsiteY4" fmla="*/ 159693 h 19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938" h="196459">
                  <a:moveTo>
                    <a:pt x="232329" y="159693"/>
                  </a:moveTo>
                  <a:cubicBezTo>
                    <a:pt x="176307" y="95668"/>
                    <a:pt x="104280" y="36979"/>
                    <a:pt x="26917" y="2299"/>
                  </a:cubicBezTo>
                  <a:cubicBezTo>
                    <a:pt x="5575" y="-8372"/>
                    <a:pt x="-10431" y="20973"/>
                    <a:pt x="8243" y="31644"/>
                  </a:cubicBezTo>
                  <a:cubicBezTo>
                    <a:pt x="80270" y="76994"/>
                    <a:pt x="141627" y="125013"/>
                    <a:pt x="200317" y="189037"/>
                  </a:cubicBezTo>
                  <a:cubicBezTo>
                    <a:pt x="218990" y="210379"/>
                    <a:pt x="248335" y="181034"/>
                    <a:pt x="232329" y="159693"/>
                  </a:cubicBezTo>
                  <a:close/>
                </a:path>
              </a:pathLst>
            </a:custGeom>
            <a:solidFill>
              <a:srgbClr val="3b2f4e"/>
            </a:solidFill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5CEFEB5E-583C-46A1-B662-99A409F50594}"/>
              </a:ext>
            </a:extLst>
          </p:cNvPr>
          <p:cNvSpPr/>
          <p:nvPr userDrawn="1"/>
        </p:nvSpPr>
        <p:spPr>
          <a:xfrm rot="5400000">
            <a:off x="4813599" y="5272324"/>
            <a:ext cx="148546" cy="155005"/>
          </a:xfrm>
          <a:custGeom>
            <a:avLst/>
            <a:gdLst>
              <a:gd name="connsiteX0" fmla="*/ 92035 w 184070"/>
              <a:gd name="connsiteY0" fmla="*/ 0 h 192073"/>
              <a:gd name="connsiteX1" fmla="*/ 92035 w 184070"/>
              <a:gd name="connsiteY1" fmla="*/ 192074 h 192073"/>
              <a:gd name="connsiteX2" fmla="*/ 92035 w 184070"/>
              <a:gd name="connsiteY2" fmla="*/ 0 h 1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4070" h="192073">
                <a:moveTo>
                  <a:pt x="92035" y="0"/>
                </a:moveTo>
                <a:cubicBezTo>
                  <a:pt x="-30678" y="0"/>
                  <a:pt x="-30678" y="192074"/>
                  <a:pt x="92035" y="192074"/>
                </a:cubicBezTo>
                <a:cubicBezTo>
                  <a:pt x="214749" y="192074"/>
                  <a:pt x="214749" y="0"/>
                  <a:pt x="92035" y="0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Polyline: figure 18">
            <a:extLst>
              <a:ext uri="{FF2B5EF4-FFF2-40B4-BE49-F238E27FC236}">
                <a16:creationId xmlns:a16="http://schemas.microsoft.com/office/drawing/2014/main" id="{6EA1551A-E09D-4DF5-A4EE-8068152D8C26}"/>
              </a:ext>
            </a:extLst>
          </p:cNvPr>
          <p:cNvSpPr/>
          <p:nvPr userDrawn="1"/>
        </p:nvSpPr>
        <p:spPr>
          <a:xfrm>
            <a:off x="9557343" y="815053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0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24BE6D-0B9E-4393-844A-BE86BEC74809}"/>
              </a:ext>
            </a:extLst>
          </p:cNvPr>
          <p:cNvSpPr txBox="1"/>
          <p:nvPr userDrawn="1"/>
        </p:nvSpPr>
        <p:spPr>
          <a:xfrm>
            <a:off x="1266436" y="6035296"/>
            <a:ext cx="2476374" cy="475478"/>
          </a:xfrm>
          <a:prstGeom prst="rect">
            <a:avLst/>
          </a:prstGeom>
          <a:noFill/>
        </p:spPr>
        <p:txBody>
          <a:bodyPr wrap="square" lIns="0" tIns="144000" rIns="0" bIns="14400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DA6B4CD1-1EA2-408A-95C9-61AD9D6D7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rgbClr val="3b2f4e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Drawing 8" descr="Picture looks like as Drawing&#10;&#10;">
            <a:extLst>
              <a:ext uri="{FF2B5EF4-FFF2-40B4-BE49-F238E27FC236}">
                <a16:creationId xmlns:a16="http://schemas.microsoft.com/office/drawing/2014/main" id="{97DBDB13-D1CC-45BC-8410-A34CA0B98FDE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043" y="230317"/>
            <a:ext cx="1227600" cy="1227600"/>
          </a:xfrm>
          <a:prstGeom prst="rect">
            <a:avLst/>
          </a:prstGeom>
        </p:spPr>
      </p:pic>
      <p:cxnSp>
        <p:nvCxnSpPr>
          <p:cNvPr id="19" name="Straight connective line 18">
            <a:extLst>
              <a:ext uri="{FF2B5EF4-FFF2-40B4-BE49-F238E27FC236}">
                <a16:creationId xmlns:a16="http://schemas.microsoft.com/office/drawing/2014/main" id="{509E2EBD-8ADB-486E-B8E7-8B15F7643069}"/>
              </a:ext>
            </a:extLst>
          </p:cNvPr>
          <p:cNvCxnSpPr>
            <a:cxnSpLocks/>
          </p:cNvCxnSpPr>
          <p:nvPr userDrawn="1"/>
        </p:nvCxnSpPr>
        <p:spPr>
          <a:xfrm>
            <a:off x="1079500" y="6162675"/>
            <a:ext cx="0" cy="252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0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  <p:sldLayoutId id="2147483658" r:id="rId3"/>
    <p:sldLayoutId id="2147483653" r:id="rId4"/>
    <p:sldLayoutId id="2147483662" r:id="rId5"/>
    <p:sldLayoutId id="2147483650" r:id="rId6"/>
    <p:sldLayoutId id="2147483651" r:id="rId7"/>
    <p:sldLayoutId id="2147483664" r:id="rId8"/>
    <p:sldLayoutId id="2147483655" r:id="rId9"/>
    <p:sldLayoutId id="2147483657" r:id="rId10"/>
    <p:sldLayoutId id="2147483649" r:id="rId11"/>
    <p:sldLayoutId id="2147483665" r:id="rId12"/>
    <p:sldLayoutId id="2147483666" r:id="rId13"/>
    <p:sldLayoutId id="2147483667" r:id="rId14"/>
    <p:sldLayoutId id="2147483668" r:id="rId15"/>
    <p:sldLayoutId id="2147483672" r:id="rId16"/>
    <p:sldLayoutId id="214748367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98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Drawing 8">
            <a:extLst>
              <a:ext uri="{FF2B5EF4-FFF2-40B4-BE49-F238E27FC236}">
                <a16:creationId xmlns:a16="http://schemas.microsoft.com/office/drawing/2014/main" id="{ADD69B21-B398-4BAF-ACD2-A3CB9D5945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43" y="230317"/>
            <a:ext cx="1227400" cy="122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06DD0C-D6C1-4B54-88FD-738F42E515A7}"/>
              </a:ext>
            </a:extLst>
          </p:cNvPr>
          <p:cNvSpPr txBox="1"/>
          <p:nvPr userDrawn="1"/>
        </p:nvSpPr>
        <p:spPr>
          <a:xfrm>
            <a:off x="1266436" y="6035296"/>
            <a:ext cx="2476374" cy="475478"/>
          </a:xfrm>
          <a:prstGeom prst="rect">
            <a:avLst/>
          </a:prstGeom>
          <a:noFill/>
        </p:spPr>
        <p:txBody>
          <a:bodyPr wrap="square" lIns="0" tIns="144000" rIns="0" bIns="144000" rtlCol="0" anchor="ctr" anchorCtr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</a:rPr>
              <a:t>www.yoursite.com</a:t>
            </a:r>
          </a:p>
        </p:txBody>
      </p:sp>
      <p:sp>
        <p:nvSpPr>
          <p:cNvPr id="11" name="Slide number 3">
            <a:extLst>
              <a:ext uri="{FF2B5EF4-FFF2-40B4-BE49-F238E27FC236}">
                <a16:creationId xmlns:a16="http://schemas.microsoft.com/office/drawing/2014/main" id="{74751E10-14DD-46D3-93B1-20AE9C66A6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0303" y="6090473"/>
            <a:ext cx="454833" cy="3651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ive line 12">
            <a:extLst>
              <a:ext uri="{FF2B5EF4-FFF2-40B4-BE49-F238E27FC236}">
                <a16:creationId xmlns:a16="http://schemas.microsoft.com/office/drawing/2014/main" id="{7C575AFE-CADF-462F-8838-85A85F23647A}"/>
              </a:ext>
            </a:extLst>
          </p:cNvPr>
          <p:cNvCxnSpPr>
            <a:cxnSpLocks/>
          </p:cNvCxnSpPr>
          <p:nvPr userDrawn="1"/>
        </p:nvCxnSpPr>
        <p:spPr>
          <a:xfrm>
            <a:off x="1079500" y="6162675"/>
            <a:ext cx="0" cy="252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68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0" r:id="rId3"/>
    <p:sldLayoutId id="2147483663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pos="7242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  <p15:guide id="5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Drawing 42" descr="Picture looks like as plant, sits, grass, wood&#10;&#10;">
            <a:extLst>
              <a:ext uri="{FF2B5EF4-FFF2-40B4-BE49-F238E27FC236}">
                <a16:creationId xmlns:a16="http://schemas.microsoft.com/office/drawing/2014/main" id="{56F7FE1C-F51A-4EFB-8E05-B5030AB0F0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60" b="25560"/>
          <a:stretch>
            <a:fillRect/>
          </a:stretch>
        </p:blipFill>
        <p:spPr>
          <a:xfrm>
            <a:off x="3779817" y="-1392709"/>
            <a:ext cx="9658977" cy="708241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155B823-3FDF-4915-8481-65E453C38D78}"/>
              </a:ext>
            </a:extLst>
          </p:cNvPr>
          <p:cNvSpPr txBox="1"/>
          <p:nvPr/>
        </p:nvSpPr>
        <p:spPr>
          <a:xfrm>
            <a:off x="608210" y="3822127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latin typeface="Modern Love Caps" panose="020B0604020202020204" pitchFamily="82" charset="0"/>
              </a:rPr>
              <a:t>Your branded,</a:t>
            </a:r>
            <a:endParaRPr lang="en-US" sz="4800" dirty="0">
              <a:latin typeface="Modern Love Caps" panose="020B0604020202020204" pitchFamily="82" charset="0"/>
            </a:endParaRPr>
          </a:p>
          <a:p>
            <a:r>
              <a:rPr lang="pl-PL" sz="4800" dirty="0">
                <a:latin typeface="Modern Love Caps" panose="020B0604020202020204" pitchFamily="82" charset="0"/>
              </a:rPr>
              <a:t>Customized</a:t>
            </a:r>
            <a:endParaRPr lang="en-US" sz="4800" dirty="0">
              <a:latin typeface="Modern Love Caps" panose="020B0604020202020204" pitchFamily="82" charset="0"/>
            </a:endParaRPr>
          </a:p>
          <a:p>
            <a:r>
              <a:rPr lang="pl-PL" sz="4800" dirty="0">
                <a:latin typeface="Modern Love Caps" panose="020B0604020202020204" pitchFamily="82" charset="0"/>
              </a:rPr>
              <a:t>presentation</a:t>
            </a:r>
            <a:endParaRPr lang="en-US" sz="4800" dirty="0">
              <a:latin typeface="Mistral" panose="03090702030407020403" pitchFamily="66" charset="0"/>
            </a:endParaRPr>
          </a:p>
        </p:txBody>
      </p:sp>
      <p:pic>
        <p:nvPicPr>
          <p:cNvPr id="24" name="Drawing 23" descr="Picture looks like as food, Drawing&#10;&#10;">
            <a:extLst>
              <a:ext uri="{FF2B5EF4-FFF2-40B4-BE49-F238E27FC236}">
                <a16:creationId xmlns:a16="http://schemas.microsoft.com/office/drawing/2014/main" id="{2BDCD9F4-C143-4E89-9F0C-6742DBE03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1300"/>
            <a:ext cx="3582696" cy="2687022"/>
          </a:xfrm>
          <a:prstGeom prst="rect">
            <a:avLst/>
          </a:prstGeom>
        </p:spPr>
      </p:pic>
      <p:grpSp>
        <p:nvGrpSpPr>
          <p:cNvPr id="36" name="Group 27">
            <a:extLst>
              <a:ext uri="{FF2B5EF4-FFF2-40B4-BE49-F238E27FC236}">
                <a16:creationId xmlns:a16="http://schemas.microsoft.com/office/drawing/2014/main" id="{4AB238C7-35C9-4E5D-8C2E-98A99963EEE6}"/>
              </a:ext>
            </a:extLst>
          </p:cNvPr>
          <p:cNvGrpSpPr/>
          <p:nvPr/>
        </p:nvGrpSpPr>
        <p:grpSpPr>
          <a:xfrm>
            <a:off x="3573032" y="-1600200"/>
            <a:ext cx="10295186" cy="7529130"/>
            <a:chOff x="2895688" y="-107846"/>
            <a:chExt cx="17692688" cy="12700346"/>
          </a:xfrm>
        </p:grpSpPr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64F223F0-3437-485E-BC09-35B1838E62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4350" y="-107846"/>
              <a:ext cx="17211676" cy="12449175"/>
            </a:xfrm>
            <a:custGeom>
              <a:avLst/>
              <a:gdLst>
                <a:gd name="T0" fmla="*/ 4477 w 4587"/>
                <a:gd name="T1" fmla="*/ 997 h 3317"/>
                <a:gd name="T2" fmla="*/ 4112 w 4587"/>
                <a:gd name="T3" fmla="*/ 390 h 3317"/>
                <a:gd name="T4" fmla="*/ 3538 w 4587"/>
                <a:gd name="T5" fmla="*/ 42 h 3317"/>
                <a:gd name="T6" fmla="*/ 2998 w 4587"/>
                <a:gd name="T7" fmla="*/ 50 h 3317"/>
                <a:gd name="T8" fmla="*/ 2446 w 4587"/>
                <a:gd name="T9" fmla="*/ 282 h 3317"/>
                <a:gd name="T10" fmla="*/ 2351 w 4587"/>
                <a:gd name="T11" fmla="*/ 341 h 3317"/>
                <a:gd name="T12" fmla="*/ 1943 w 4587"/>
                <a:gd name="T13" fmla="*/ 495 h 3317"/>
                <a:gd name="T14" fmla="*/ 1717 w 4587"/>
                <a:gd name="T15" fmla="*/ 440 h 3317"/>
                <a:gd name="T16" fmla="*/ 1580 w 4587"/>
                <a:gd name="T17" fmla="*/ 396 h 3317"/>
                <a:gd name="T18" fmla="*/ 1228 w 4587"/>
                <a:gd name="T19" fmla="*/ 367 h 3317"/>
                <a:gd name="T20" fmla="*/ 570 w 4587"/>
                <a:gd name="T21" fmla="*/ 608 h 3317"/>
                <a:gd name="T22" fmla="*/ 170 w 4587"/>
                <a:gd name="T23" fmla="*/ 1129 h 3317"/>
                <a:gd name="T24" fmla="*/ 84 w 4587"/>
                <a:gd name="T25" fmla="*/ 1536 h 3317"/>
                <a:gd name="T26" fmla="*/ 119 w 4587"/>
                <a:gd name="T27" fmla="*/ 1779 h 3317"/>
                <a:gd name="T28" fmla="*/ 615 w 4587"/>
                <a:gd name="T29" fmla="*/ 2312 h 3317"/>
                <a:gd name="T30" fmla="*/ 842 w 4587"/>
                <a:gd name="T31" fmla="*/ 2456 h 3317"/>
                <a:gd name="T32" fmla="*/ 1118 w 4587"/>
                <a:gd name="T33" fmla="*/ 2819 h 3317"/>
                <a:gd name="T34" fmla="*/ 1387 w 4587"/>
                <a:gd name="T35" fmla="*/ 3177 h 3317"/>
                <a:gd name="T36" fmla="*/ 1938 w 4587"/>
                <a:gd name="T37" fmla="*/ 3297 h 3317"/>
                <a:gd name="T38" fmla="*/ 2568 w 4587"/>
                <a:gd name="T39" fmla="*/ 3060 h 3317"/>
                <a:gd name="T40" fmla="*/ 2685 w 4587"/>
                <a:gd name="T41" fmla="*/ 2955 h 3317"/>
                <a:gd name="T42" fmla="*/ 3087 w 4587"/>
                <a:gd name="T43" fmla="*/ 2695 h 3317"/>
                <a:gd name="T44" fmla="*/ 3432 w 4587"/>
                <a:gd name="T45" fmla="*/ 2676 h 3317"/>
                <a:gd name="T46" fmla="*/ 3811 w 4587"/>
                <a:gd name="T47" fmla="*/ 2649 h 3317"/>
                <a:gd name="T48" fmla="*/ 4338 w 4587"/>
                <a:gd name="T49" fmla="*/ 2292 h 3317"/>
                <a:gd name="T50" fmla="*/ 4568 w 4587"/>
                <a:gd name="T51" fmla="*/ 1676 h 3317"/>
                <a:gd name="T52" fmla="*/ 4477 w 4587"/>
                <a:gd name="T53" fmla="*/ 997 h 3317"/>
                <a:gd name="T54" fmla="*/ 4328 w 4587"/>
                <a:gd name="T55" fmla="*/ 2284 h 3317"/>
                <a:gd name="T56" fmla="*/ 3807 w 4587"/>
                <a:gd name="T57" fmla="*/ 2637 h 3317"/>
                <a:gd name="T58" fmla="*/ 3433 w 4587"/>
                <a:gd name="T59" fmla="*/ 2663 h 3317"/>
                <a:gd name="T60" fmla="*/ 3084 w 4587"/>
                <a:gd name="T61" fmla="*/ 2682 h 3317"/>
                <a:gd name="T62" fmla="*/ 2677 w 4587"/>
                <a:gd name="T63" fmla="*/ 2946 h 3317"/>
                <a:gd name="T64" fmla="*/ 2560 w 4587"/>
                <a:gd name="T65" fmla="*/ 3050 h 3317"/>
                <a:gd name="T66" fmla="*/ 1937 w 4587"/>
                <a:gd name="T67" fmla="*/ 3284 h 3317"/>
                <a:gd name="T68" fmla="*/ 1395 w 4587"/>
                <a:gd name="T69" fmla="*/ 3167 h 3317"/>
                <a:gd name="T70" fmla="*/ 1129 w 4587"/>
                <a:gd name="T71" fmla="*/ 2813 h 3317"/>
                <a:gd name="T72" fmla="*/ 849 w 4587"/>
                <a:gd name="T73" fmla="*/ 2446 h 3317"/>
                <a:gd name="T74" fmla="*/ 622 w 4587"/>
                <a:gd name="T75" fmla="*/ 2301 h 3317"/>
                <a:gd name="T76" fmla="*/ 131 w 4587"/>
                <a:gd name="T77" fmla="*/ 1776 h 3317"/>
                <a:gd name="T78" fmla="*/ 578 w 4587"/>
                <a:gd name="T79" fmla="*/ 618 h 3317"/>
                <a:gd name="T80" fmla="*/ 1229 w 4587"/>
                <a:gd name="T81" fmla="*/ 380 h 3317"/>
                <a:gd name="T82" fmla="*/ 1577 w 4587"/>
                <a:gd name="T83" fmla="*/ 409 h 3317"/>
                <a:gd name="T84" fmla="*/ 1713 w 4587"/>
                <a:gd name="T85" fmla="*/ 452 h 3317"/>
                <a:gd name="T86" fmla="*/ 1943 w 4587"/>
                <a:gd name="T87" fmla="*/ 508 h 3317"/>
                <a:gd name="T88" fmla="*/ 2358 w 4587"/>
                <a:gd name="T89" fmla="*/ 352 h 3317"/>
                <a:gd name="T90" fmla="*/ 2453 w 4587"/>
                <a:gd name="T91" fmla="*/ 294 h 3317"/>
                <a:gd name="T92" fmla="*/ 3001 w 4587"/>
                <a:gd name="T93" fmla="*/ 63 h 3317"/>
                <a:gd name="T94" fmla="*/ 3535 w 4587"/>
                <a:gd name="T95" fmla="*/ 55 h 3317"/>
                <a:gd name="T96" fmla="*/ 4464 w 4587"/>
                <a:gd name="T97" fmla="*/ 1001 h 3317"/>
                <a:gd name="T98" fmla="*/ 4561 w 4587"/>
                <a:gd name="T99" fmla="*/ 1549 h 3317"/>
                <a:gd name="T100" fmla="*/ 4328 w 4587"/>
                <a:gd name="T101" fmla="*/ 2284 h 3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587" h="3317">
                  <a:moveTo>
                    <a:pt x="4477" y="997"/>
                  </a:moveTo>
                  <a:cubicBezTo>
                    <a:pt x="4396" y="766"/>
                    <a:pt x="4270" y="556"/>
                    <a:pt x="4112" y="390"/>
                  </a:cubicBezTo>
                  <a:cubicBezTo>
                    <a:pt x="3944" y="214"/>
                    <a:pt x="3746" y="94"/>
                    <a:pt x="3538" y="42"/>
                  </a:cubicBezTo>
                  <a:cubicBezTo>
                    <a:pt x="3365" y="0"/>
                    <a:pt x="3188" y="3"/>
                    <a:pt x="2998" y="50"/>
                  </a:cubicBezTo>
                  <a:cubicBezTo>
                    <a:pt x="2821" y="94"/>
                    <a:pt x="2630" y="175"/>
                    <a:pt x="2446" y="282"/>
                  </a:cubicBezTo>
                  <a:cubicBezTo>
                    <a:pt x="2414" y="301"/>
                    <a:pt x="2382" y="322"/>
                    <a:pt x="2351" y="341"/>
                  </a:cubicBezTo>
                  <a:cubicBezTo>
                    <a:pt x="2222" y="424"/>
                    <a:pt x="2100" y="501"/>
                    <a:pt x="1943" y="495"/>
                  </a:cubicBezTo>
                  <a:cubicBezTo>
                    <a:pt x="1865" y="492"/>
                    <a:pt x="1790" y="465"/>
                    <a:pt x="1717" y="440"/>
                  </a:cubicBezTo>
                  <a:cubicBezTo>
                    <a:pt x="1672" y="424"/>
                    <a:pt x="1626" y="407"/>
                    <a:pt x="1580" y="396"/>
                  </a:cubicBezTo>
                  <a:cubicBezTo>
                    <a:pt x="1465" y="370"/>
                    <a:pt x="1346" y="360"/>
                    <a:pt x="1228" y="367"/>
                  </a:cubicBezTo>
                  <a:cubicBezTo>
                    <a:pt x="989" y="382"/>
                    <a:pt x="756" y="468"/>
                    <a:pt x="570" y="608"/>
                  </a:cubicBezTo>
                  <a:cubicBezTo>
                    <a:pt x="398" y="738"/>
                    <a:pt x="256" y="923"/>
                    <a:pt x="170" y="1129"/>
                  </a:cubicBezTo>
                  <a:cubicBezTo>
                    <a:pt x="113" y="1266"/>
                    <a:pt x="84" y="1404"/>
                    <a:pt x="84" y="1536"/>
                  </a:cubicBezTo>
                  <a:cubicBezTo>
                    <a:pt x="84" y="1620"/>
                    <a:pt x="96" y="1701"/>
                    <a:pt x="119" y="1779"/>
                  </a:cubicBezTo>
                  <a:cubicBezTo>
                    <a:pt x="206" y="2069"/>
                    <a:pt x="404" y="2187"/>
                    <a:pt x="615" y="2312"/>
                  </a:cubicBezTo>
                  <a:cubicBezTo>
                    <a:pt x="690" y="2356"/>
                    <a:pt x="767" y="2402"/>
                    <a:pt x="842" y="2456"/>
                  </a:cubicBezTo>
                  <a:cubicBezTo>
                    <a:pt x="969" y="2549"/>
                    <a:pt x="1045" y="2687"/>
                    <a:pt x="1118" y="2819"/>
                  </a:cubicBezTo>
                  <a:cubicBezTo>
                    <a:pt x="1190" y="2950"/>
                    <a:pt x="1264" y="3085"/>
                    <a:pt x="1387" y="3177"/>
                  </a:cubicBezTo>
                  <a:cubicBezTo>
                    <a:pt x="1519" y="3277"/>
                    <a:pt x="1704" y="3317"/>
                    <a:pt x="1938" y="3297"/>
                  </a:cubicBezTo>
                  <a:cubicBezTo>
                    <a:pt x="2193" y="3275"/>
                    <a:pt x="2405" y="3195"/>
                    <a:pt x="2568" y="3060"/>
                  </a:cubicBezTo>
                  <a:cubicBezTo>
                    <a:pt x="2608" y="3027"/>
                    <a:pt x="2647" y="2990"/>
                    <a:pt x="2685" y="2955"/>
                  </a:cubicBezTo>
                  <a:cubicBezTo>
                    <a:pt x="2804" y="2847"/>
                    <a:pt x="2926" y="2734"/>
                    <a:pt x="3087" y="2695"/>
                  </a:cubicBezTo>
                  <a:cubicBezTo>
                    <a:pt x="3200" y="2667"/>
                    <a:pt x="3318" y="2671"/>
                    <a:pt x="3432" y="2676"/>
                  </a:cubicBezTo>
                  <a:cubicBezTo>
                    <a:pt x="3556" y="2681"/>
                    <a:pt x="3685" y="2686"/>
                    <a:pt x="3811" y="2649"/>
                  </a:cubicBezTo>
                  <a:cubicBezTo>
                    <a:pt x="4020" y="2589"/>
                    <a:pt x="4207" y="2462"/>
                    <a:pt x="4338" y="2292"/>
                  </a:cubicBezTo>
                  <a:cubicBezTo>
                    <a:pt x="4468" y="2124"/>
                    <a:pt x="4547" y="1911"/>
                    <a:pt x="4568" y="1676"/>
                  </a:cubicBezTo>
                  <a:cubicBezTo>
                    <a:pt x="4587" y="1457"/>
                    <a:pt x="4556" y="1223"/>
                    <a:pt x="4477" y="997"/>
                  </a:cubicBezTo>
                  <a:close/>
                  <a:moveTo>
                    <a:pt x="4328" y="2284"/>
                  </a:moveTo>
                  <a:cubicBezTo>
                    <a:pt x="4199" y="2452"/>
                    <a:pt x="4014" y="2577"/>
                    <a:pt x="3807" y="2637"/>
                  </a:cubicBezTo>
                  <a:cubicBezTo>
                    <a:pt x="3683" y="2673"/>
                    <a:pt x="3556" y="2668"/>
                    <a:pt x="3433" y="2663"/>
                  </a:cubicBezTo>
                  <a:cubicBezTo>
                    <a:pt x="3318" y="2658"/>
                    <a:pt x="3199" y="2654"/>
                    <a:pt x="3084" y="2682"/>
                  </a:cubicBezTo>
                  <a:cubicBezTo>
                    <a:pt x="2920" y="2722"/>
                    <a:pt x="2796" y="2836"/>
                    <a:pt x="2677" y="2946"/>
                  </a:cubicBezTo>
                  <a:cubicBezTo>
                    <a:pt x="2639" y="2981"/>
                    <a:pt x="2600" y="3017"/>
                    <a:pt x="2560" y="3050"/>
                  </a:cubicBezTo>
                  <a:cubicBezTo>
                    <a:pt x="2399" y="3183"/>
                    <a:pt x="2189" y="3262"/>
                    <a:pt x="1937" y="3284"/>
                  </a:cubicBezTo>
                  <a:cubicBezTo>
                    <a:pt x="1706" y="3304"/>
                    <a:pt x="1524" y="3264"/>
                    <a:pt x="1395" y="3167"/>
                  </a:cubicBezTo>
                  <a:cubicBezTo>
                    <a:pt x="1274" y="3076"/>
                    <a:pt x="1200" y="2942"/>
                    <a:pt x="1129" y="2813"/>
                  </a:cubicBezTo>
                  <a:cubicBezTo>
                    <a:pt x="1055" y="2679"/>
                    <a:pt x="979" y="2540"/>
                    <a:pt x="849" y="2446"/>
                  </a:cubicBezTo>
                  <a:cubicBezTo>
                    <a:pt x="774" y="2391"/>
                    <a:pt x="696" y="2345"/>
                    <a:pt x="622" y="2301"/>
                  </a:cubicBezTo>
                  <a:cubicBezTo>
                    <a:pt x="413" y="2177"/>
                    <a:pt x="217" y="2060"/>
                    <a:pt x="131" y="1776"/>
                  </a:cubicBezTo>
                  <a:cubicBezTo>
                    <a:pt x="0" y="1337"/>
                    <a:pt x="257" y="861"/>
                    <a:pt x="578" y="618"/>
                  </a:cubicBezTo>
                  <a:cubicBezTo>
                    <a:pt x="761" y="480"/>
                    <a:pt x="992" y="395"/>
                    <a:pt x="1229" y="380"/>
                  </a:cubicBezTo>
                  <a:cubicBezTo>
                    <a:pt x="1346" y="373"/>
                    <a:pt x="1463" y="382"/>
                    <a:pt x="1577" y="409"/>
                  </a:cubicBezTo>
                  <a:cubicBezTo>
                    <a:pt x="1623" y="420"/>
                    <a:pt x="1668" y="436"/>
                    <a:pt x="1713" y="452"/>
                  </a:cubicBezTo>
                  <a:cubicBezTo>
                    <a:pt x="1786" y="478"/>
                    <a:pt x="1862" y="505"/>
                    <a:pt x="1943" y="508"/>
                  </a:cubicBezTo>
                  <a:cubicBezTo>
                    <a:pt x="2104" y="514"/>
                    <a:pt x="2233" y="432"/>
                    <a:pt x="2358" y="352"/>
                  </a:cubicBezTo>
                  <a:cubicBezTo>
                    <a:pt x="2389" y="333"/>
                    <a:pt x="2421" y="312"/>
                    <a:pt x="2453" y="294"/>
                  </a:cubicBezTo>
                  <a:cubicBezTo>
                    <a:pt x="2636" y="187"/>
                    <a:pt x="2825" y="107"/>
                    <a:pt x="3001" y="63"/>
                  </a:cubicBezTo>
                  <a:cubicBezTo>
                    <a:pt x="3190" y="16"/>
                    <a:pt x="3364" y="13"/>
                    <a:pt x="3535" y="55"/>
                  </a:cubicBezTo>
                  <a:cubicBezTo>
                    <a:pt x="3939" y="154"/>
                    <a:pt x="4295" y="517"/>
                    <a:pt x="4464" y="1001"/>
                  </a:cubicBezTo>
                  <a:cubicBezTo>
                    <a:pt x="4529" y="1187"/>
                    <a:pt x="4561" y="1372"/>
                    <a:pt x="4561" y="1549"/>
                  </a:cubicBezTo>
                  <a:cubicBezTo>
                    <a:pt x="4561" y="1827"/>
                    <a:pt x="4482" y="2084"/>
                    <a:pt x="4328" y="2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B1C094DC-312E-4B33-8786-04B48A3F6A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5688" y="479874"/>
              <a:ext cx="17692688" cy="12112626"/>
            </a:xfrm>
            <a:custGeom>
              <a:avLst/>
              <a:gdLst>
                <a:gd name="T0" fmla="*/ 4563 w 4715"/>
                <a:gd name="T1" fmla="*/ 963 h 3227"/>
                <a:gd name="T2" fmla="*/ 4169 w 4715"/>
                <a:gd name="T3" fmla="*/ 364 h 3227"/>
                <a:gd name="T4" fmla="*/ 3554 w 4715"/>
                <a:gd name="T5" fmla="*/ 35 h 3227"/>
                <a:gd name="T6" fmla="*/ 3005 w 4715"/>
                <a:gd name="T7" fmla="*/ 61 h 3227"/>
                <a:gd name="T8" fmla="*/ 2452 w 4715"/>
                <a:gd name="T9" fmla="*/ 301 h 3227"/>
                <a:gd name="T10" fmla="*/ 2357 w 4715"/>
                <a:gd name="T11" fmla="*/ 361 h 3227"/>
                <a:gd name="T12" fmla="*/ 1947 w 4715"/>
                <a:gd name="T13" fmla="*/ 522 h 3227"/>
                <a:gd name="T14" fmla="*/ 1715 w 4715"/>
                <a:gd name="T15" fmla="*/ 476 h 3227"/>
                <a:gd name="T16" fmla="*/ 1573 w 4715"/>
                <a:gd name="T17" fmla="*/ 440 h 3227"/>
                <a:gd name="T18" fmla="*/ 1214 w 4715"/>
                <a:gd name="T19" fmla="*/ 424 h 3227"/>
                <a:gd name="T20" fmla="*/ 554 w 4715"/>
                <a:gd name="T21" fmla="*/ 677 h 3227"/>
                <a:gd name="T22" fmla="*/ 165 w 4715"/>
                <a:gd name="T23" fmla="*/ 1188 h 3227"/>
                <a:gd name="T24" fmla="*/ 92 w 4715"/>
                <a:gd name="T25" fmla="*/ 1549 h 3227"/>
                <a:gd name="T26" fmla="*/ 137 w 4715"/>
                <a:gd name="T27" fmla="*/ 1812 h 3227"/>
                <a:gd name="T28" fmla="*/ 661 w 4715"/>
                <a:gd name="T29" fmla="*/ 2304 h 3227"/>
                <a:gd name="T30" fmla="*/ 897 w 4715"/>
                <a:gd name="T31" fmla="*/ 2434 h 3227"/>
                <a:gd name="T32" fmla="*/ 1191 w 4715"/>
                <a:gd name="T33" fmla="*/ 2772 h 3227"/>
                <a:gd name="T34" fmla="*/ 1478 w 4715"/>
                <a:gd name="T35" fmla="*/ 3105 h 3227"/>
                <a:gd name="T36" fmla="*/ 2043 w 4715"/>
                <a:gd name="T37" fmla="*/ 3200 h 3227"/>
                <a:gd name="T38" fmla="*/ 2676 w 4715"/>
                <a:gd name="T39" fmla="*/ 2952 h 3227"/>
                <a:gd name="T40" fmla="*/ 2791 w 4715"/>
                <a:gd name="T41" fmla="*/ 2848 h 3227"/>
                <a:gd name="T42" fmla="*/ 3191 w 4715"/>
                <a:gd name="T43" fmla="*/ 2585 h 3227"/>
                <a:gd name="T44" fmla="*/ 3542 w 4715"/>
                <a:gd name="T45" fmla="*/ 2556 h 3227"/>
                <a:gd name="T46" fmla="*/ 3926 w 4715"/>
                <a:gd name="T47" fmla="*/ 2517 h 3227"/>
                <a:gd name="T48" fmla="*/ 4450 w 4715"/>
                <a:gd name="T49" fmla="*/ 2158 h 3227"/>
                <a:gd name="T50" fmla="*/ 4660 w 4715"/>
                <a:gd name="T51" fmla="*/ 1586 h 3227"/>
                <a:gd name="T52" fmla="*/ 4563 w 4715"/>
                <a:gd name="T53" fmla="*/ 963 h 3227"/>
                <a:gd name="T54" fmla="*/ 4440 w 4715"/>
                <a:gd name="T55" fmla="*/ 2150 h 3227"/>
                <a:gd name="T56" fmla="*/ 3922 w 4715"/>
                <a:gd name="T57" fmla="*/ 2505 h 3227"/>
                <a:gd name="T58" fmla="*/ 3542 w 4715"/>
                <a:gd name="T59" fmla="*/ 2543 h 3227"/>
                <a:gd name="T60" fmla="*/ 3187 w 4715"/>
                <a:gd name="T61" fmla="*/ 2573 h 3227"/>
                <a:gd name="T62" fmla="*/ 2783 w 4715"/>
                <a:gd name="T63" fmla="*/ 2839 h 3227"/>
                <a:gd name="T64" fmla="*/ 2668 w 4715"/>
                <a:gd name="T65" fmla="*/ 2942 h 3227"/>
                <a:gd name="T66" fmla="*/ 2042 w 4715"/>
                <a:gd name="T67" fmla="*/ 3187 h 3227"/>
                <a:gd name="T68" fmla="*/ 1485 w 4715"/>
                <a:gd name="T69" fmla="*/ 3094 h 3227"/>
                <a:gd name="T70" fmla="*/ 1202 w 4715"/>
                <a:gd name="T71" fmla="*/ 2765 h 3227"/>
                <a:gd name="T72" fmla="*/ 904 w 4715"/>
                <a:gd name="T73" fmla="*/ 2423 h 3227"/>
                <a:gd name="T74" fmla="*/ 667 w 4715"/>
                <a:gd name="T75" fmla="*/ 2292 h 3227"/>
                <a:gd name="T76" fmla="*/ 149 w 4715"/>
                <a:gd name="T77" fmla="*/ 1807 h 3227"/>
                <a:gd name="T78" fmla="*/ 562 w 4715"/>
                <a:gd name="T79" fmla="*/ 687 h 3227"/>
                <a:gd name="T80" fmla="*/ 1215 w 4715"/>
                <a:gd name="T81" fmla="*/ 437 h 3227"/>
                <a:gd name="T82" fmla="*/ 1571 w 4715"/>
                <a:gd name="T83" fmla="*/ 453 h 3227"/>
                <a:gd name="T84" fmla="*/ 1711 w 4715"/>
                <a:gd name="T85" fmla="*/ 489 h 3227"/>
                <a:gd name="T86" fmla="*/ 1947 w 4715"/>
                <a:gd name="T87" fmla="*/ 535 h 3227"/>
                <a:gd name="T88" fmla="*/ 2364 w 4715"/>
                <a:gd name="T89" fmla="*/ 372 h 3227"/>
                <a:gd name="T90" fmla="*/ 2458 w 4715"/>
                <a:gd name="T91" fmla="*/ 313 h 3227"/>
                <a:gd name="T92" fmla="*/ 3008 w 4715"/>
                <a:gd name="T93" fmla="*/ 73 h 3227"/>
                <a:gd name="T94" fmla="*/ 3551 w 4715"/>
                <a:gd name="T95" fmla="*/ 48 h 3227"/>
                <a:gd name="T96" fmla="*/ 4551 w 4715"/>
                <a:gd name="T97" fmla="*/ 967 h 3227"/>
                <a:gd name="T98" fmla="*/ 4440 w 4715"/>
                <a:gd name="T99" fmla="*/ 2150 h 3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715" h="3227">
                  <a:moveTo>
                    <a:pt x="4563" y="963"/>
                  </a:moveTo>
                  <a:cubicBezTo>
                    <a:pt x="4476" y="734"/>
                    <a:pt x="4340" y="527"/>
                    <a:pt x="4169" y="364"/>
                  </a:cubicBezTo>
                  <a:cubicBezTo>
                    <a:pt x="3988" y="192"/>
                    <a:pt x="3775" y="78"/>
                    <a:pt x="3554" y="35"/>
                  </a:cubicBezTo>
                  <a:cubicBezTo>
                    <a:pt x="3376" y="0"/>
                    <a:pt x="3197" y="9"/>
                    <a:pt x="3005" y="61"/>
                  </a:cubicBezTo>
                  <a:cubicBezTo>
                    <a:pt x="2826" y="109"/>
                    <a:pt x="2635" y="192"/>
                    <a:pt x="2452" y="301"/>
                  </a:cubicBezTo>
                  <a:cubicBezTo>
                    <a:pt x="2420" y="321"/>
                    <a:pt x="2388" y="341"/>
                    <a:pt x="2357" y="361"/>
                  </a:cubicBezTo>
                  <a:cubicBezTo>
                    <a:pt x="2229" y="444"/>
                    <a:pt x="2107" y="522"/>
                    <a:pt x="1947" y="522"/>
                  </a:cubicBezTo>
                  <a:cubicBezTo>
                    <a:pt x="1867" y="522"/>
                    <a:pt x="1790" y="499"/>
                    <a:pt x="1715" y="476"/>
                  </a:cubicBezTo>
                  <a:cubicBezTo>
                    <a:pt x="1669" y="463"/>
                    <a:pt x="1621" y="449"/>
                    <a:pt x="1573" y="440"/>
                  </a:cubicBezTo>
                  <a:cubicBezTo>
                    <a:pt x="1455" y="418"/>
                    <a:pt x="1335" y="413"/>
                    <a:pt x="1214" y="424"/>
                  </a:cubicBezTo>
                  <a:cubicBezTo>
                    <a:pt x="972" y="446"/>
                    <a:pt x="737" y="536"/>
                    <a:pt x="554" y="677"/>
                  </a:cubicBezTo>
                  <a:cubicBezTo>
                    <a:pt x="383" y="807"/>
                    <a:pt x="245" y="989"/>
                    <a:pt x="165" y="1188"/>
                  </a:cubicBezTo>
                  <a:cubicBezTo>
                    <a:pt x="116" y="1310"/>
                    <a:pt x="92" y="1432"/>
                    <a:pt x="92" y="1549"/>
                  </a:cubicBezTo>
                  <a:cubicBezTo>
                    <a:pt x="92" y="1640"/>
                    <a:pt x="107" y="1728"/>
                    <a:pt x="137" y="1812"/>
                  </a:cubicBezTo>
                  <a:cubicBezTo>
                    <a:pt x="236" y="2086"/>
                    <a:pt x="442" y="2192"/>
                    <a:pt x="661" y="2304"/>
                  </a:cubicBezTo>
                  <a:cubicBezTo>
                    <a:pt x="739" y="2343"/>
                    <a:pt x="819" y="2384"/>
                    <a:pt x="897" y="2434"/>
                  </a:cubicBezTo>
                  <a:cubicBezTo>
                    <a:pt x="1030" y="2518"/>
                    <a:pt x="1112" y="2647"/>
                    <a:pt x="1191" y="2772"/>
                  </a:cubicBezTo>
                  <a:cubicBezTo>
                    <a:pt x="1269" y="2894"/>
                    <a:pt x="1350" y="3020"/>
                    <a:pt x="1478" y="3105"/>
                  </a:cubicBezTo>
                  <a:cubicBezTo>
                    <a:pt x="1616" y="3195"/>
                    <a:pt x="1806" y="3227"/>
                    <a:pt x="2043" y="3200"/>
                  </a:cubicBezTo>
                  <a:cubicBezTo>
                    <a:pt x="2302" y="3170"/>
                    <a:pt x="2515" y="3087"/>
                    <a:pt x="2676" y="2952"/>
                  </a:cubicBezTo>
                  <a:cubicBezTo>
                    <a:pt x="2715" y="2919"/>
                    <a:pt x="2754" y="2883"/>
                    <a:pt x="2791" y="2848"/>
                  </a:cubicBezTo>
                  <a:cubicBezTo>
                    <a:pt x="2908" y="2740"/>
                    <a:pt x="3028" y="2628"/>
                    <a:pt x="3191" y="2585"/>
                  </a:cubicBezTo>
                  <a:cubicBezTo>
                    <a:pt x="3306" y="2555"/>
                    <a:pt x="3426" y="2555"/>
                    <a:pt x="3542" y="2556"/>
                  </a:cubicBezTo>
                  <a:cubicBezTo>
                    <a:pt x="3668" y="2556"/>
                    <a:pt x="3799" y="2556"/>
                    <a:pt x="3926" y="2517"/>
                  </a:cubicBezTo>
                  <a:cubicBezTo>
                    <a:pt x="4137" y="2452"/>
                    <a:pt x="4323" y="2325"/>
                    <a:pt x="4450" y="2158"/>
                  </a:cubicBezTo>
                  <a:cubicBezTo>
                    <a:pt x="4573" y="1997"/>
                    <a:pt x="4644" y="1804"/>
                    <a:pt x="4660" y="1586"/>
                  </a:cubicBezTo>
                  <a:cubicBezTo>
                    <a:pt x="4675" y="1385"/>
                    <a:pt x="4641" y="1169"/>
                    <a:pt x="4563" y="963"/>
                  </a:cubicBezTo>
                  <a:close/>
                  <a:moveTo>
                    <a:pt x="4440" y="2150"/>
                  </a:moveTo>
                  <a:cubicBezTo>
                    <a:pt x="4314" y="2315"/>
                    <a:pt x="4130" y="2441"/>
                    <a:pt x="3922" y="2505"/>
                  </a:cubicBezTo>
                  <a:cubicBezTo>
                    <a:pt x="3797" y="2543"/>
                    <a:pt x="3667" y="2543"/>
                    <a:pt x="3542" y="2543"/>
                  </a:cubicBezTo>
                  <a:cubicBezTo>
                    <a:pt x="3425" y="2542"/>
                    <a:pt x="3304" y="2542"/>
                    <a:pt x="3187" y="2573"/>
                  </a:cubicBezTo>
                  <a:cubicBezTo>
                    <a:pt x="3022" y="2617"/>
                    <a:pt x="2900" y="2730"/>
                    <a:pt x="2783" y="2839"/>
                  </a:cubicBezTo>
                  <a:cubicBezTo>
                    <a:pt x="2745" y="2873"/>
                    <a:pt x="2707" y="2909"/>
                    <a:pt x="2668" y="2942"/>
                  </a:cubicBezTo>
                  <a:cubicBezTo>
                    <a:pt x="2509" y="3075"/>
                    <a:pt x="2298" y="3158"/>
                    <a:pt x="2042" y="3187"/>
                  </a:cubicBezTo>
                  <a:cubicBezTo>
                    <a:pt x="1808" y="3214"/>
                    <a:pt x="1621" y="3183"/>
                    <a:pt x="1485" y="3094"/>
                  </a:cubicBezTo>
                  <a:cubicBezTo>
                    <a:pt x="1359" y="3011"/>
                    <a:pt x="1279" y="2886"/>
                    <a:pt x="1202" y="2765"/>
                  </a:cubicBezTo>
                  <a:cubicBezTo>
                    <a:pt x="1122" y="2639"/>
                    <a:pt x="1040" y="2509"/>
                    <a:pt x="904" y="2423"/>
                  </a:cubicBezTo>
                  <a:cubicBezTo>
                    <a:pt x="825" y="2373"/>
                    <a:pt x="745" y="2332"/>
                    <a:pt x="667" y="2292"/>
                  </a:cubicBezTo>
                  <a:cubicBezTo>
                    <a:pt x="451" y="2181"/>
                    <a:pt x="246" y="2076"/>
                    <a:pt x="149" y="1807"/>
                  </a:cubicBezTo>
                  <a:cubicBezTo>
                    <a:pt x="0" y="1393"/>
                    <a:pt x="244" y="930"/>
                    <a:pt x="562" y="687"/>
                  </a:cubicBezTo>
                  <a:cubicBezTo>
                    <a:pt x="743" y="548"/>
                    <a:pt x="975" y="459"/>
                    <a:pt x="1215" y="437"/>
                  </a:cubicBezTo>
                  <a:cubicBezTo>
                    <a:pt x="1335" y="426"/>
                    <a:pt x="1454" y="431"/>
                    <a:pt x="1571" y="453"/>
                  </a:cubicBezTo>
                  <a:cubicBezTo>
                    <a:pt x="1618" y="461"/>
                    <a:pt x="1665" y="475"/>
                    <a:pt x="1711" y="489"/>
                  </a:cubicBezTo>
                  <a:cubicBezTo>
                    <a:pt x="1787" y="511"/>
                    <a:pt x="1865" y="534"/>
                    <a:pt x="1947" y="535"/>
                  </a:cubicBezTo>
                  <a:cubicBezTo>
                    <a:pt x="2111" y="535"/>
                    <a:pt x="2240" y="452"/>
                    <a:pt x="2364" y="372"/>
                  </a:cubicBezTo>
                  <a:cubicBezTo>
                    <a:pt x="2395" y="352"/>
                    <a:pt x="2427" y="332"/>
                    <a:pt x="2458" y="313"/>
                  </a:cubicBezTo>
                  <a:cubicBezTo>
                    <a:pt x="2640" y="204"/>
                    <a:pt x="2831" y="121"/>
                    <a:pt x="3008" y="73"/>
                  </a:cubicBezTo>
                  <a:cubicBezTo>
                    <a:pt x="3198" y="22"/>
                    <a:pt x="3376" y="13"/>
                    <a:pt x="3551" y="48"/>
                  </a:cubicBezTo>
                  <a:cubicBezTo>
                    <a:pt x="3984" y="132"/>
                    <a:pt x="4367" y="485"/>
                    <a:pt x="4551" y="967"/>
                  </a:cubicBezTo>
                  <a:cubicBezTo>
                    <a:pt x="4715" y="1401"/>
                    <a:pt x="4674" y="1843"/>
                    <a:pt x="4440" y="2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289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6">
            <a:extLst>
              <a:ext uri="{FF2B5EF4-FFF2-40B4-BE49-F238E27FC236}">
                <a16:creationId xmlns:a16="http://schemas.microsoft.com/office/drawing/2014/main" id="{B7EE8E0F-012B-4A7E-B105-998FED90B3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6" name="Drawing 35" descr="Picture looks like as palm, plant, wood, red&#10;&#10;">
            <a:extLst>
              <a:ext uri="{FF2B5EF4-FFF2-40B4-BE49-F238E27FC236}">
                <a16:creationId xmlns:a16="http://schemas.microsoft.com/office/drawing/2014/main" id="{039E9CDC-5371-40EC-813D-E26993236AC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8" r="10828"/>
          <a:stretch>
            <a:fillRect/>
          </a:stretch>
        </p:blipFill>
        <p:spPr>
          <a:xfrm>
            <a:off x="6237288" y="4376738"/>
            <a:ext cx="5384800" cy="4581525"/>
          </a:xfrm>
        </p:spPr>
      </p:pic>
      <p:sp>
        <p:nvSpPr>
          <p:cNvPr id="24" name="Text 17">
            <a:extLst>
              <a:ext uri="{FF2B5EF4-FFF2-40B4-BE49-F238E27FC236}">
                <a16:creationId xmlns:a16="http://schemas.microsoft.com/office/drawing/2014/main" id="{95ED2D84-8B30-4903-94CE-A30E01A34B5C}"/>
              </a:ext>
            </a:extLst>
          </p:cNvPr>
          <p:cNvSpPr txBox="1">
            <a:spLocks/>
          </p:cNvSpPr>
          <p:nvPr/>
        </p:nvSpPr>
        <p:spPr>
          <a:xfrm>
            <a:off x="642687" y="2474484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2E01D384-B499-4B43-A128-3376C812F33F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A53DD2DF-471D-4EC3-958F-D4A8C4359236}"/>
              </a:ext>
            </a:extLst>
          </p:cNvPr>
          <p:cNvSpPr txBox="1">
            <a:spLocks/>
          </p:cNvSpPr>
          <p:nvPr/>
        </p:nvSpPr>
        <p:spPr>
          <a:xfrm>
            <a:off x="64268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7" name="Text 17">
            <a:extLst>
              <a:ext uri="{FF2B5EF4-FFF2-40B4-BE49-F238E27FC236}">
                <a16:creationId xmlns:a16="http://schemas.microsoft.com/office/drawing/2014/main" id="{0061733B-C043-4AF9-87E9-43738E84121A}"/>
              </a:ext>
            </a:extLst>
          </p:cNvPr>
          <p:cNvSpPr txBox="1">
            <a:spLocks/>
          </p:cNvSpPr>
          <p:nvPr/>
        </p:nvSpPr>
        <p:spPr>
          <a:xfrm>
            <a:off x="4432677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1E20FB00-55C8-48E2-9049-CB6A25C1762B}"/>
              </a:ext>
            </a:extLst>
          </p:cNvPr>
          <p:cNvSpPr txBox="1">
            <a:spLocks/>
          </p:cNvSpPr>
          <p:nvPr/>
        </p:nvSpPr>
        <p:spPr>
          <a:xfrm>
            <a:off x="4432678" y="2474484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9" name="Shape 2772">
            <a:extLst>
              <a:ext uri="{FF2B5EF4-FFF2-40B4-BE49-F238E27FC236}">
                <a16:creationId xmlns:a16="http://schemas.microsoft.com/office/drawing/2014/main" id="{F5A3B9DC-FBF1-436D-A87D-71534C482F88}"/>
              </a:ext>
            </a:extLst>
          </p:cNvPr>
          <p:cNvSpPr/>
          <p:nvPr/>
        </p:nvSpPr>
        <p:spPr>
          <a:xfrm>
            <a:off x="8428933" y="1591561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E1876B4E-8543-4054-AD46-D2CA57B88CC0}"/>
              </a:ext>
            </a:extLst>
          </p:cNvPr>
          <p:cNvSpPr txBox="1">
            <a:spLocks/>
          </p:cNvSpPr>
          <p:nvPr/>
        </p:nvSpPr>
        <p:spPr>
          <a:xfrm>
            <a:off x="8265024" y="2118202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C2EB5C4C-0980-4507-918E-ACC888F9B848}"/>
              </a:ext>
            </a:extLst>
          </p:cNvPr>
          <p:cNvSpPr txBox="1">
            <a:spLocks/>
          </p:cNvSpPr>
          <p:nvPr/>
        </p:nvSpPr>
        <p:spPr>
          <a:xfrm>
            <a:off x="8265024" y="2474484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34" name="Oval 19">
            <a:extLst>
              <a:ext uri="{FF2B5EF4-FFF2-40B4-BE49-F238E27FC236}">
                <a16:creationId xmlns:a16="http://schemas.microsoft.com/office/drawing/2014/main" id="{7298A7AF-9196-47A1-8161-8B535A3FE134}"/>
              </a:ext>
            </a:extLst>
          </p:cNvPr>
          <p:cNvSpPr/>
          <p:nvPr/>
        </p:nvSpPr>
        <p:spPr>
          <a:xfrm>
            <a:off x="642687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5" name="Shape 2944">
            <a:extLst>
              <a:ext uri="{FF2B5EF4-FFF2-40B4-BE49-F238E27FC236}">
                <a16:creationId xmlns:a16="http://schemas.microsoft.com/office/drawing/2014/main" id="{5CF38313-95FB-44CA-933C-9138FB26ED14}"/>
              </a:ext>
            </a:extLst>
          </p:cNvPr>
          <p:cNvSpPr/>
          <p:nvPr/>
        </p:nvSpPr>
        <p:spPr>
          <a:xfrm>
            <a:off x="766356" y="1551322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8" name="Oval 17">
            <a:extLst>
              <a:ext uri="{FF2B5EF4-FFF2-40B4-BE49-F238E27FC236}">
                <a16:creationId xmlns:a16="http://schemas.microsoft.com/office/drawing/2014/main" id="{88EE3FF9-C5C5-42DB-A88A-C20DC70BC29F}"/>
              </a:ext>
            </a:extLst>
          </p:cNvPr>
          <p:cNvSpPr/>
          <p:nvPr/>
        </p:nvSpPr>
        <p:spPr>
          <a:xfrm>
            <a:off x="4433427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Shape 2852">
            <a:extLst>
              <a:ext uri="{FF2B5EF4-FFF2-40B4-BE49-F238E27FC236}">
                <a16:creationId xmlns:a16="http://schemas.microsoft.com/office/drawing/2014/main" id="{4BA9D506-3612-4E19-ADC5-45BF47FC61EC}"/>
              </a:ext>
            </a:extLst>
          </p:cNvPr>
          <p:cNvSpPr/>
          <p:nvPr/>
        </p:nvSpPr>
        <p:spPr>
          <a:xfrm>
            <a:off x="4571381" y="1552207"/>
            <a:ext cx="285695" cy="31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Oval 18">
            <a:extLst>
              <a:ext uri="{FF2B5EF4-FFF2-40B4-BE49-F238E27FC236}">
                <a16:creationId xmlns:a16="http://schemas.microsoft.com/office/drawing/2014/main" id="{0644047F-36D9-4483-AB1F-4F20413D495B}"/>
              </a:ext>
            </a:extLst>
          </p:cNvPr>
          <p:cNvSpPr/>
          <p:nvPr/>
        </p:nvSpPr>
        <p:spPr>
          <a:xfrm>
            <a:off x="8265774" y="1427652"/>
            <a:ext cx="561600" cy="56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Shape 2617">
            <a:extLst>
              <a:ext uri="{FF2B5EF4-FFF2-40B4-BE49-F238E27FC236}">
                <a16:creationId xmlns:a16="http://schemas.microsoft.com/office/drawing/2014/main" id="{D28645A0-AD0E-4531-8937-7A0348782640}"/>
              </a:ext>
            </a:extLst>
          </p:cNvPr>
          <p:cNvSpPr/>
          <p:nvPr/>
        </p:nvSpPr>
        <p:spPr>
          <a:xfrm>
            <a:off x="8368884" y="1546357"/>
            <a:ext cx="355381" cy="29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0" name="Group 10">
            <a:extLst>
              <a:ext uri="{FF2B5EF4-FFF2-40B4-BE49-F238E27FC236}">
                <a16:creationId xmlns:a16="http://schemas.microsoft.com/office/drawing/2014/main" id="{B32D3A8F-BBB7-4660-8133-C9A77A545B73}"/>
              </a:ext>
            </a:extLst>
          </p:cNvPr>
          <p:cNvGrpSpPr/>
          <p:nvPr/>
        </p:nvGrpSpPr>
        <p:grpSpPr>
          <a:xfrm>
            <a:off x="5674978" y="4394565"/>
            <a:ext cx="6257992" cy="4468698"/>
            <a:chOff x="5481638" y="2193925"/>
            <a:chExt cx="14230350" cy="1016158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E0CDFEC1-068E-4061-A85D-6D2009975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6125" y="2193925"/>
              <a:ext cx="13741400" cy="9921875"/>
            </a:xfrm>
            <a:custGeom>
              <a:avLst/>
              <a:gdLst>
                <a:gd name="T0" fmla="*/ 2280 w 3778"/>
                <a:gd name="T1" fmla="*/ 53 h 2728"/>
                <a:gd name="T2" fmla="*/ 2694 w 3778"/>
                <a:gd name="T3" fmla="*/ 31 h 2728"/>
                <a:gd name="T4" fmla="*/ 3371 w 3778"/>
                <a:gd name="T5" fmla="*/ 1826 h 2728"/>
                <a:gd name="T6" fmla="*/ 2976 w 3778"/>
                <a:gd name="T7" fmla="*/ 2130 h 2728"/>
                <a:gd name="T8" fmla="*/ 2419 w 3778"/>
                <a:gd name="T9" fmla="*/ 2188 h 2728"/>
                <a:gd name="T10" fmla="*/ 2027 w 3778"/>
                <a:gd name="T11" fmla="*/ 2500 h 2728"/>
                <a:gd name="T12" fmla="*/ 1549 w 3778"/>
                <a:gd name="T13" fmla="*/ 2710 h 2728"/>
                <a:gd name="T14" fmla="*/ 1124 w 3778"/>
                <a:gd name="T15" fmla="*/ 2630 h 2728"/>
                <a:gd name="T16" fmla="*/ 684 w 3778"/>
                <a:gd name="T17" fmla="*/ 2060 h 2728"/>
                <a:gd name="T18" fmla="*/ 109 w 3778"/>
                <a:gd name="T19" fmla="*/ 1534 h 2728"/>
                <a:gd name="T20" fmla="*/ 424 w 3778"/>
                <a:gd name="T21" fmla="*/ 575 h 2728"/>
                <a:gd name="T22" fmla="*/ 922 w 3778"/>
                <a:gd name="T23" fmla="*/ 362 h 2728"/>
                <a:gd name="T24" fmla="*/ 1193 w 3778"/>
                <a:gd name="T25" fmla="*/ 375 h 2728"/>
                <a:gd name="T26" fmla="*/ 1477 w 3778"/>
                <a:gd name="T27" fmla="*/ 445 h 2728"/>
                <a:gd name="T28" fmla="*/ 1862 w 3778"/>
                <a:gd name="T29" fmla="*/ 257 h 2728"/>
                <a:gd name="T30" fmla="*/ 2280 w 3778"/>
                <a:gd name="T31" fmla="*/ 53 h 2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8" h="2728">
                  <a:moveTo>
                    <a:pt x="2280" y="53"/>
                  </a:moveTo>
                  <a:cubicBezTo>
                    <a:pt x="2412" y="13"/>
                    <a:pt x="2550" y="0"/>
                    <a:pt x="2694" y="31"/>
                  </a:cubicBezTo>
                  <a:cubicBezTo>
                    <a:pt x="3360" y="177"/>
                    <a:pt x="3778" y="1228"/>
                    <a:pt x="3371" y="1826"/>
                  </a:cubicBezTo>
                  <a:cubicBezTo>
                    <a:pt x="3274" y="1969"/>
                    <a:pt x="3133" y="2076"/>
                    <a:pt x="2976" y="2130"/>
                  </a:cubicBezTo>
                  <a:cubicBezTo>
                    <a:pt x="2792" y="2193"/>
                    <a:pt x="2601" y="2133"/>
                    <a:pt x="2419" y="2188"/>
                  </a:cubicBezTo>
                  <a:cubicBezTo>
                    <a:pt x="2255" y="2236"/>
                    <a:pt x="2149" y="2385"/>
                    <a:pt x="2027" y="2500"/>
                  </a:cubicBezTo>
                  <a:cubicBezTo>
                    <a:pt x="1893" y="2625"/>
                    <a:pt x="1724" y="2687"/>
                    <a:pt x="1549" y="2710"/>
                  </a:cubicBezTo>
                  <a:cubicBezTo>
                    <a:pt x="1403" y="2728"/>
                    <a:pt x="1246" y="2719"/>
                    <a:pt x="1124" y="2630"/>
                  </a:cubicBezTo>
                  <a:cubicBezTo>
                    <a:pt x="929" y="2486"/>
                    <a:pt x="885" y="2202"/>
                    <a:pt x="684" y="2060"/>
                  </a:cubicBezTo>
                  <a:cubicBezTo>
                    <a:pt x="454" y="1896"/>
                    <a:pt x="210" y="1845"/>
                    <a:pt x="109" y="1534"/>
                  </a:cubicBezTo>
                  <a:cubicBezTo>
                    <a:pt x="0" y="1193"/>
                    <a:pt x="172" y="791"/>
                    <a:pt x="424" y="575"/>
                  </a:cubicBezTo>
                  <a:cubicBezTo>
                    <a:pt x="565" y="454"/>
                    <a:pt x="742" y="380"/>
                    <a:pt x="922" y="362"/>
                  </a:cubicBezTo>
                  <a:cubicBezTo>
                    <a:pt x="1012" y="352"/>
                    <a:pt x="1104" y="357"/>
                    <a:pt x="1193" y="375"/>
                  </a:cubicBezTo>
                  <a:cubicBezTo>
                    <a:pt x="1288" y="395"/>
                    <a:pt x="1379" y="444"/>
                    <a:pt x="1477" y="445"/>
                  </a:cubicBezTo>
                  <a:cubicBezTo>
                    <a:pt x="1630" y="446"/>
                    <a:pt x="1740" y="338"/>
                    <a:pt x="1862" y="257"/>
                  </a:cubicBezTo>
                  <a:cubicBezTo>
                    <a:pt x="1990" y="171"/>
                    <a:pt x="2135" y="97"/>
                    <a:pt x="2280" y="53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16D78F2D-2E59-47D0-BC4F-F582D6B28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5" y="2430463"/>
              <a:ext cx="13739813" cy="9925050"/>
            </a:xfrm>
            <a:custGeom>
              <a:avLst/>
              <a:gdLst>
                <a:gd name="T0" fmla="*/ 2280 w 3778"/>
                <a:gd name="T1" fmla="*/ 53 h 2729"/>
                <a:gd name="T2" fmla="*/ 2694 w 3778"/>
                <a:gd name="T3" fmla="*/ 31 h 2729"/>
                <a:gd name="T4" fmla="*/ 3371 w 3778"/>
                <a:gd name="T5" fmla="*/ 1826 h 2729"/>
                <a:gd name="T6" fmla="*/ 2976 w 3778"/>
                <a:gd name="T7" fmla="*/ 2130 h 2729"/>
                <a:gd name="T8" fmla="*/ 2419 w 3778"/>
                <a:gd name="T9" fmla="*/ 2188 h 2729"/>
                <a:gd name="T10" fmla="*/ 2027 w 3778"/>
                <a:gd name="T11" fmla="*/ 2500 h 2729"/>
                <a:gd name="T12" fmla="*/ 1549 w 3778"/>
                <a:gd name="T13" fmla="*/ 2710 h 2729"/>
                <a:gd name="T14" fmla="*/ 1124 w 3778"/>
                <a:gd name="T15" fmla="*/ 2630 h 2729"/>
                <a:gd name="T16" fmla="*/ 684 w 3778"/>
                <a:gd name="T17" fmla="*/ 2060 h 2729"/>
                <a:gd name="T18" fmla="*/ 109 w 3778"/>
                <a:gd name="T19" fmla="*/ 1534 h 2729"/>
                <a:gd name="T20" fmla="*/ 424 w 3778"/>
                <a:gd name="T21" fmla="*/ 575 h 2729"/>
                <a:gd name="T22" fmla="*/ 922 w 3778"/>
                <a:gd name="T23" fmla="*/ 362 h 2729"/>
                <a:gd name="T24" fmla="*/ 1193 w 3778"/>
                <a:gd name="T25" fmla="*/ 375 h 2729"/>
                <a:gd name="T26" fmla="*/ 1477 w 3778"/>
                <a:gd name="T27" fmla="*/ 445 h 2729"/>
                <a:gd name="T28" fmla="*/ 1862 w 3778"/>
                <a:gd name="T29" fmla="*/ 257 h 2729"/>
                <a:gd name="T30" fmla="*/ 2280 w 3778"/>
                <a:gd name="T31" fmla="*/ 53 h 2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8" h="2729">
                  <a:moveTo>
                    <a:pt x="2280" y="53"/>
                  </a:moveTo>
                  <a:cubicBezTo>
                    <a:pt x="2412" y="13"/>
                    <a:pt x="2550" y="0"/>
                    <a:pt x="2694" y="31"/>
                  </a:cubicBezTo>
                  <a:cubicBezTo>
                    <a:pt x="3360" y="177"/>
                    <a:pt x="3778" y="1228"/>
                    <a:pt x="3371" y="1826"/>
                  </a:cubicBezTo>
                  <a:cubicBezTo>
                    <a:pt x="3274" y="1969"/>
                    <a:pt x="3133" y="2076"/>
                    <a:pt x="2976" y="2130"/>
                  </a:cubicBezTo>
                  <a:cubicBezTo>
                    <a:pt x="2792" y="2193"/>
                    <a:pt x="2601" y="2133"/>
                    <a:pt x="2419" y="2188"/>
                  </a:cubicBezTo>
                  <a:cubicBezTo>
                    <a:pt x="2255" y="2236"/>
                    <a:pt x="2149" y="2385"/>
                    <a:pt x="2027" y="2500"/>
                  </a:cubicBezTo>
                  <a:cubicBezTo>
                    <a:pt x="1893" y="2626"/>
                    <a:pt x="1724" y="2687"/>
                    <a:pt x="1549" y="2710"/>
                  </a:cubicBezTo>
                  <a:cubicBezTo>
                    <a:pt x="1403" y="2729"/>
                    <a:pt x="1245" y="2719"/>
                    <a:pt x="1124" y="2630"/>
                  </a:cubicBezTo>
                  <a:cubicBezTo>
                    <a:pt x="929" y="2486"/>
                    <a:pt x="885" y="2203"/>
                    <a:pt x="684" y="2060"/>
                  </a:cubicBezTo>
                  <a:cubicBezTo>
                    <a:pt x="454" y="1896"/>
                    <a:pt x="210" y="1845"/>
                    <a:pt x="109" y="1534"/>
                  </a:cubicBezTo>
                  <a:cubicBezTo>
                    <a:pt x="0" y="1193"/>
                    <a:pt x="171" y="791"/>
                    <a:pt x="424" y="575"/>
                  </a:cubicBezTo>
                  <a:cubicBezTo>
                    <a:pt x="565" y="454"/>
                    <a:pt x="741" y="381"/>
                    <a:pt x="922" y="362"/>
                  </a:cubicBezTo>
                  <a:cubicBezTo>
                    <a:pt x="1012" y="352"/>
                    <a:pt x="1104" y="357"/>
                    <a:pt x="1193" y="375"/>
                  </a:cubicBezTo>
                  <a:cubicBezTo>
                    <a:pt x="1288" y="395"/>
                    <a:pt x="1379" y="444"/>
                    <a:pt x="1477" y="445"/>
                  </a:cubicBezTo>
                  <a:cubicBezTo>
                    <a:pt x="1630" y="446"/>
                    <a:pt x="1740" y="338"/>
                    <a:pt x="1862" y="257"/>
                  </a:cubicBezTo>
                  <a:cubicBezTo>
                    <a:pt x="1990" y="171"/>
                    <a:pt x="2135" y="97"/>
                    <a:pt x="2280" y="53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B2A3B5FE-9991-4CBA-BE68-D8435157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638" y="2219325"/>
              <a:ext cx="13717588" cy="9713913"/>
            </a:xfrm>
            <a:custGeom>
              <a:avLst/>
              <a:gdLst>
                <a:gd name="T0" fmla="*/ 2332 w 3772"/>
                <a:gd name="T1" fmla="*/ 40 h 2671"/>
                <a:gd name="T2" fmla="*/ 2747 w 3772"/>
                <a:gd name="T3" fmla="*/ 38 h 2671"/>
                <a:gd name="T4" fmla="*/ 3337 w 3772"/>
                <a:gd name="T5" fmla="*/ 1864 h 2671"/>
                <a:gd name="T6" fmla="*/ 2928 w 3772"/>
                <a:gd name="T7" fmla="*/ 2148 h 2671"/>
                <a:gd name="T8" fmla="*/ 2368 w 3772"/>
                <a:gd name="T9" fmla="*/ 2179 h 2671"/>
                <a:gd name="T10" fmla="*/ 1962 w 3772"/>
                <a:gd name="T11" fmla="*/ 2473 h 2671"/>
                <a:gd name="T12" fmla="*/ 1475 w 3772"/>
                <a:gd name="T13" fmla="*/ 2659 h 2671"/>
                <a:gd name="T14" fmla="*/ 1054 w 3772"/>
                <a:gd name="T15" fmla="*/ 2559 h 2671"/>
                <a:gd name="T16" fmla="*/ 642 w 3772"/>
                <a:gd name="T17" fmla="*/ 1969 h 2671"/>
                <a:gd name="T18" fmla="*/ 93 w 3772"/>
                <a:gd name="T19" fmla="*/ 1416 h 2671"/>
                <a:gd name="T20" fmla="*/ 453 w 3772"/>
                <a:gd name="T21" fmla="*/ 473 h 2671"/>
                <a:gd name="T22" fmla="*/ 961 w 3772"/>
                <a:gd name="T23" fmla="*/ 284 h 2671"/>
                <a:gd name="T24" fmla="*/ 1230 w 3772"/>
                <a:gd name="T25" fmla="*/ 310 h 2671"/>
                <a:gd name="T26" fmla="*/ 1511 w 3772"/>
                <a:gd name="T27" fmla="*/ 394 h 2671"/>
                <a:gd name="T28" fmla="*/ 1905 w 3772"/>
                <a:gd name="T29" fmla="*/ 224 h 2671"/>
                <a:gd name="T30" fmla="*/ 2332 w 3772"/>
                <a:gd name="T31" fmla="*/ 40 h 2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72" h="2671">
                  <a:moveTo>
                    <a:pt x="2332" y="40"/>
                  </a:moveTo>
                  <a:cubicBezTo>
                    <a:pt x="2466" y="7"/>
                    <a:pt x="2604" y="0"/>
                    <a:pt x="2747" y="38"/>
                  </a:cubicBezTo>
                  <a:cubicBezTo>
                    <a:pt x="3405" y="216"/>
                    <a:pt x="3772" y="1285"/>
                    <a:pt x="3337" y="1864"/>
                  </a:cubicBezTo>
                  <a:cubicBezTo>
                    <a:pt x="3233" y="2002"/>
                    <a:pt x="3087" y="2102"/>
                    <a:pt x="2928" y="2148"/>
                  </a:cubicBezTo>
                  <a:cubicBezTo>
                    <a:pt x="2741" y="2203"/>
                    <a:pt x="2553" y="2134"/>
                    <a:pt x="2368" y="2179"/>
                  </a:cubicBezTo>
                  <a:cubicBezTo>
                    <a:pt x="2202" y="2220"/>
                    <a:pt x="2090" y="2364"/>
                    <a:pt x="1962" y="2473"/>
                  </a:cubicBezTo>
                  <a:cubicBezTo>
                    <a:pt x="1822" y="2592"/>
                    <a:pt x="1651" y="2645"/>
                    <a:pt x="1475" y="2659"/>
                  </a:cubicBezTo>
                  <a:cubicBezTo>
                    <a:pt x="1328" y="2671"/>
                    <a:pt x="1171" y="2654"/>
                    <a:pt x="1054" y="2559"/>
                  </a:cubicBezTo>
                  <a:cubicBezTo>
                    <a:pt x="866" y="2406"/>
                    <a:pt x="835" y="2121"/>
                    <a:pt x="642" y="1969"/>
                  </a:cubicBezTo>
                  <a:cubicBezTo>
                    <a:pt x="419" y="1794"/>
                    <a:pt x="178" y="1732"/>
                    <a:pt x="93" y="1416"/>
                  </a:cubicBezTo>
                  <a:cubicBezTo>
                    <a:pt x="0" y="1070"/>
                    <a:pt x="190" y="677"/>
                    <a:pt x="453" y="473"/>
                  </a:cubicBezTo>
                  <a:cubicBezTo>
                    <a:pt x="600" y="359"/>
                    <a:pt x="779" y="294"/>
                    <a:pt x="961" y="284"/>
                  </a:cubicBezTo>
                  <a:cubicBezTo>
                    <a:pt x="1051" y="279"/>
                    <a:pt x="1142" y="288"/>
                    <a:pt x="1230" y="310"/>
                  </a:cubicBezTo>
                  <a:cubicBezTo>
                    <a:pt x="1325" y="335"/>
                    <a:pt x="1413" y="388"/>
                    <a:pt x="1511" y="394"/>
                  </a:cubicBezTo>
                  <a:cubicBezTo>
                    <a:pt x="1664" y="402"/>
                    <a:pt x="1779" y="300"/>
                    <a:pt x="1905" y="224"/>
                  </a:cubicBezTo>
                  <a:cubicBezTo>
                    <a:pt x="2037" y="145"/>
                    <a:pt x="2184" y="78"/>
                    <a:pt x="2332" y="40"/>
                  </a:cubicBezTo>
                  <a:close/>
                </a:path>
              </a:pathLst>
            </a:custGeom>
            <a:noFill/>
            <a:ln w="254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2217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Drawing 21" descr="Picture looks like as striped, zebra, sits, table&#10;&#10;">
            <a:extLst>
              <a:ext uri="{FF2B5EF4-FFF2-40B4-BE49-F238E27FC236}">
                <a16:creationId xmlns:a16="http://schemas.microsoft.com/office/drawing/2014/main" id="{0643E969-9047-4172-90EC-F0BDC1D1C33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61" b="37861"/>
          <a:stretch>
            <a:fillRect/>
          </a:stretch>
        </p:blipFill>
        <p:spPr>
          <a:xfrm>
            <a:off x="0" y="0"/>
            <a:ext cx="12188825" cy="4437063"/>
          </a:xfrm>
        </p:spPr>
      </p:pic>
      <p:sp>
        <p:nvSpPr>
          <p:cNvPr id="25" name="Drawing 5">
            <a:extLst>
              <a:ext uri="{FF2B5EF4-FFF2-40B4-BE49-F238E27FC236}">
                <a16:creationId xmlns:a16="http://schemas.microsoft.com/office/drawing/2014/main" id="{CAD699AE-F426-4E37-8822-918DA5638248}"/>
              </a:ext>
            </a:extLst>
          </p:cNvPr>
          <p:cNvSpPr/>
          <p:nvPr/>
        </p:nvSpPr>
        <p:spPr>
          <a:xfrm>
            <a:off x="570303" y="2135190"/>
            <a:ext cx="7869164" cy="1244000"/>
          </a:xfrm>
          <a:custGeom>
            <a:avLst/>
            <a:gdLst>
              <a:gd name="connsiteX0" fmla="*/ 2368835 w 2763417"/>
              <a:gd name="connsiteY0" fmla="*/ 385184 h 436856"/>
              <a:gd name="connsiteX1" fmla="*/ 2340260 w 2763417"/>
              <a:gd name="connsiteY1" fmla="*/ 380421 h 436856"/>
              <a:gd name="connsiteX2" fmla="*/ 2325020 w 2763417"/>
              <a:gd name="connsiteY2" fmla="*/ 374706 h 436856"/>
              <a:gd name="connsiteX3" fmla="*/ 2290730 w 2763417"/>
              <a:gd name="connsiteY3" fmla="*/ 368039 h 436856"/>
              <a:gd name="connsiteX4" fmla="*/ 2236437 w 2763417"/>
              <a:gd name="connsiteY4" fmla="*/ 368991 h 436856"/>
              <a:gd name="connsiteX5" fmla="*/ 2194527 w 2763417"/>
              <a:gd name="connsiteY5" fmla="*/ 368991 h 436856"/>
              <a:gd name="connsiteX6" fmla="*/ 2146902 w 2763417"/>
              <a:gd name="connsiteY6" fmla="*/ 363276 h 436856"/>
              <a:gd name="connsiteX7" fmla="*/ 2117375 w 2763417"/>
              <a:gd name="connsiteY7" fmla="*/ 360419 h 436856"/>
              <a:gd name="connsiteX8" fmla="*/ 2059272 w 2763417"/>
              <a:gd name="connsiteY8" fmla="*/ 367086 h 436856"/>
              <a:gd name="connsiteX9" fmla="*/ 2051652 w 2763417"/>
              <a:gd name="connsiteY9" fmla="*/ 375659 h 436856"/>
              <a:gd name="connsiteX10" fmla="*/ 2062130 w 2763417"/>
              <a:gd name="connsiteY10" fmla="*/ 383279 h 436856"/>
              <a:gd name="connsiteX11" fmla="*/ 2091657 w 2763417"/>
              <a:gd name="connsiteY11" fmla="*/ 386136 h 436856"/>
              <a:gd name="connsiteX12" fmla="*/ 2127852 w 2763417"/>
              <a:gd name="connsiteY12" fmla="*/ 387089 h 436856"/>
              <a:gd name="connsiteX13" fmla="*/ 2157380 w 2763417"/>
              <a:gd name="connsiteY13" fmla="*/ 389946 h 436856"/>
              <a:gd name="connsiteX14" fmla="*/ 2180240 w 2763417"/>
              <a:gd name="connsiteY14" fmla="*/ 394709 h 436856"/>
              <a:gd name="connsiteX15" fmla="*/ 2215482 w 2763417"/>
              <a:gd name="connsiteY15" fmla="*/ 398519 h 436856"/>
              <a:gd name="connsiteX16" fmla="*/ 2221198 w 2763417"/>
              <a:gd name="connsiteY16" fmla="*/ 403281 h 436856"/>
              <a:gd name="connsiteX17" fmla="*/ 2212625 w 2763417"/>
              <a:gd name="connsiteY17" fmla="*/ 407091 h 436856"/>
              <a:gd name="connsiteX18" fmla="*/ 2152618 w 2763417"/>
              <a:gd name="connsiteY18" fmla="*/ 403281 h 436856"/>
              <a:gd name="connsiteX19" fmla="*/ 2128805 w 2763417"/>
              <a:gd name="connsiteY19" fmla="*/ 401376 h 436856"/>
              <a:gd name="connsiteX20" fmla="*/ 2099277 w 2763417"/>
              <a:gd name="connsiteY20" fmla="*/ 397566 h 436856"/>
              <a:gd name="connsiteX21" fmla="*/ 1979262 w 2763417"/>
              <a:gd name="connsiteY21" fmla="*/ 389946 h 436856"/>
              <a:gd name="connsiteX22" fmla="*/ 1949735 w 2763417"/>
              <a:gd name="connsiteY22" fmla="*/ 392804 h 436856"/>
              <a:gd name="connsiteX23" fmla="*/ 1889727 w 2763417"/>
              <a:gd name="connsiteY23" fmla="*/ 397566 h 436856"/>
              <a:gd name="connsiteX24" fmla="*/ 1774475 w 2763417"/>
              <a:gd name="connsiteY24" fmla="*/ 400424 h 436856"/>
              <a:gd name="connsiteX25" fmla="*/ 1606835 w 2763417"/>
              <a:gd name="connsiteY25" fmla="*/ 415664 h 436856"/>
              <a:gd name="connsiteX26" fmla="*/ 1508727 w 2763417"/>
              <a:gd name="connsiteY26" fmla="*/ 431856 h 436856"/>
              <a:gd name="connsiteX27" fmla="*/ 1497297 w 2763417"/>
              <a:gd name="connsiteY27" fmla="*/ 434714 h 436856"/>
              <a:gd name="connsiteX28" fmla="*/ 1462055 w 2763417"/>
              <a:gd name="connsiteY28" fmla="*/ 434714 h 436856"/>
              <a:gd name="connsiteX29" fmla="*/ 1445862 w 2763417"/>
              <a:gd name="connsiteY29" fmla="*/ 429951 h 436856"/>
              <a:gd name="connsiteX30" fmla="*/ 1422050 w 2763417"/>
              <a:gd name="connsiteY30" fmla="*/ 427094 h 436856"/>
              <a:gd name="connsiteX31" fmla="*/ 1361090 w 2763417"/>
              <a:gd name="connsiteY31" fmla="*/ 425189 h 436856"/>
              <a:gd name="connsiteX32" fmla="*/ 1313465 w 2763417"/>
              <a:gd name="connsiteY32" fmla="*/ 428046 h 436856"/>
              <a:gd name="connsiteX33" fmla="*/ 1277270 w 2763417"/>
              <a:gd name="connsiteY33" fmla="*/ 430904 h 436856"/>
              <a:gd name="connsiteX34" fmla="*/ 1242027 w 2763417"/>
              <a:gd name="connsiteY34" fmla="*/ 434714 h 436856"/>
              <a:gd name="connsiteX35" fmla="*/ 1218215 w 2763417"/>
              <a:gd name="connsiteY35" fmla="*/ 434714 h 436856"/>
              <a:gd name="connsiteX36" fmla="*/ 1146777 w 2763417"/>
              <a:gd name="connsiteY36" fmla="*/ 428999 h 436856"/>
              <a:gd name="connsiteX37" fmla="*/ 1068672 w 2763417"/>
              <a:gd name="connsiteY37" fmla="*/ 425189 h 436856"/>
              <a:gd name="connsiteX38" fmla="*/ 930560 w 2763417"/>
              <a:gd name="connsiteY38" fmla="*/ 413759 h 436856"/>
              <a:gd name="connsiteX39" fmla="*/ 901032 w 2763417"/>
              <a:gd name="connsiteY39" fmla="*/ 409949 h 436856"/>
              <a:gd name="connsiteX40" fmla="*/ 872457 w 2763417"/>
              <a:gd name="connsiteY40" fmla="*/ 404234 h 436856"/>
              <a:gd name="connsiteX41" fmla="*/ 737202 w 2763417"/>
              <a:gd name="connsiteY41" fmla="*/ 385184 h 436856"/>
              <a:gd name="connsiteX42" fmla="*/ 653382 w 2763417"/>
              <a:gd name="connsiteY42" fmla="*/ 378516 h 436856"/>
              <a:gd name="connsiteX43" fmla="*/ 580992 w 2763417"/>
              <a:gd name="connsiteY43" fmla="*/ 375659 h 436856"/>
              <a:gd name="connsiteX44" fmla="*/ 509555 w 2763417"/>
              <a:gd name="connsiteY44" fmla="*/ 380421 h 436856"/>
              <a:gd name="connsiteX45" fmla="*/ 485742 w 2763417"/>
              <a:gd name="connsiteY45" fmla="*/ 381374 h 436856"/>
              <a:gd name="connsiteX46" fmla="*/ 467645 w 2763417"/>
              <a:gd name="connsiteY46" fmla="*/ 380421 h 436856"/>
              <a:gd name="connsiteX47" fmla="*/ 377157 w 2763417"/>
              <a:gd name="connsiteY47" fmla="*/ 382326 h 436856"/>
              <a:gd name="connsiteX48" fmla="*/ 371442 w 2763417"/>
              <a:gd name="connsiteY48" fmla="*/ 382326 h 436856"/>
              <a:gd name="connsiteX49" fmla="*/ 348582 w 2763417"/>
              <a:gd name="connsiteY49" fmla="*/ 387089 h 436856"/>
              <a:gd name="connsiteX50" fmla="*/ 309530 w 2763417"/>
              <a:gd name="connsiteY50" fmla="*/ 403281 h 436856"/>
              <a:gd name="connsiteX51" fmla="*/ 263810 w 2763417"/>
              <a:gd name="connsiteY51" fmla="*/ 403281 h 436856"/>
              <a:gd name="connsiteX52" fmla="*/ 239997 w 2763417"/>
              <a:gd name="connsiteY52" fmla="*/ 392804 h 436856"/>
              <a:gd name="connsiteX53" fmla="*/ 224757 w 2763417"/>
              <a:gd name="connsiteY53" fmla="*/ 387089 h 436856"/>
              <a:gd name="connsiteX54" fmla="*/ 207612 w 2763417"/>
              <a:gd name="connsiteY54" fmla="*/ 387089 h 436856"/>
              <a:gd name="connsiteX55" fmla="*/ 193325 w 2763417"/>
              <a:gd name="connsiteY55" fmla="*/ 393756 h 436856"/>
              <a:gd name="connsiteX56" fmla="*/ 147605 w 2763417"/>
              <a:gd name="connsiteY56" fmla="*/ 408996 h 436856"/>
              <a:gd name="connsiteX57" fmla="*/ 131412 w 2763417"/>
              <a:gd name="connsiteY57" fmla="*/ 412806 h 436856"/>
              <a:gd name="connsiteX58" fmla="*/ 119982 w 2763417"/>
              <a:gd name="connsiteY58" fmla="*/ 411854 h 436856"/>
              <a:gd name="connsiteX59" fmla="*/ 87597 w 2763417"/>
              <a:gd name="connsiteY59" fmla="*/ 403281 h 436856"/>
              <a:gd name="connsiteX60" fmla="*/ 79977 w 2763417"/>
              <a:gd name="connsiteY60" fmla="*/ 395661 h 436856"/>
              <a:gd name="connsiteX61" fmla="*/ 64737 w 2763417"/>
              <a:gd name="connsiteY61" fmla="*/ 381374 h 436856"/>
              <a:gd name="connsiteX62" fmla="*/ 59022 w 2763417"/>
              <a:gd name="connsiteY62" fmla="*/ 380421 h 436856"/>
              <a:gd name="connsiteX63" fmla="*/ 49497 w 2763417"/>
              <a:gd name="connsiteY63" fmla="*/ 376611 h 436856"/>
              <a:gd name="connsiteX64" fmla="*/ 33305 w 2763417"/>
              <a:gd name="connsiteY64" fmla="*/ 358514 h 436856"/>
              <a:gd name="connsiteX65" fmla="*/ 16160 w 2763417"/>
              <a:gd name="connsiteY65" fmla="*/ 332796 h 436856"/>
              <a:gd name="connsiteX66" fmla="*/ 15207 w 2763417"/>
              <a:gd name="connsiteY66" fmla="*/ 312794 h 436856"/>
              <a:gd name="connsiteX67" fmla="*/ 16160 w 2763417"/>
              <a:gd name="connsiteY67" fmla="*/ 289934 h 436856"/>
              <a:gd name="connsiteX68" fmla="*/ 4730 w 2763417"/>
              <a:gd name="connsiteY68" fmla="*/ 263264 h 436856"/>
              <a:gd name="connsiteX69" fmla="*/ 6635 w 2763417"/>
              <a:gd name="connsiteY69" fmla="*/ 249929 h 436856"/>
              <a:gd name="connsiteX70" fmla="*/ 9492 w 2763417"/>
              <a:gd name="connsiteY70" fmla="*/ 243261 h 436856"/>
              <a:gd name="connsiteX71" fmla="*/ 4730 w 2763417"/>
              <a:gd name="connsiteY71" fmla="*/ 220401 h 436856"/>
              <a:gd name="connsiteX72" fmla="*/ 920 w 2763417"/>
              <a:gd name="connsiteY72" fmla="*/ 207066 h 436856"/>
              <a:gd name="connsiteX73" fmla="*/ 1872 w 2763417"/>
              <a:gd name="connsiteY73" fmla="*/ 204209 h 436856"/>
              <a:gd name="connsiteX74" fmla="*/ 8540 w 2763417"/>
              <a:gd name="connsiteY74" fmla="*/ 170871 h 436856"/>
              <a:gd name="connsiteX75" fmla="*/ 8540 w 2763417"/>
              <a:gd name="connsiteY75" fmla="*/ 149916 h 436856"/>
              <a:gd name="connsiteX76" fmla="*/ 18065 w 2763417"/>
              <a:gd name="connsiteY76" fmla="*/ 120389 h 436856"/>
              <a:gd name="connsiteX77" fmla="*/ 24732 w 2763417"/>
              <a:gd name="connsiteY77" fmla="*/ 107054 h 436856"/>
              <a:gd name="connsiteX78" fmla="*/ 36162 w 2763417"/>
              <a:gd name="connsiteY78" fmla="*/ 94671 h 436856"/>
              <a:gd name="connsiteX79" fmla="*/ 64737 w 2763417"/>
              <a:gd name="connsiteY79" fmla="*/ 76574 h 436856"/>
              <a:gd name="connsiteX80" fmla="*/ 96170 w 2763417"/>
              <a:gd name="connsiteY80" fmla="*/ 62286 h 436856"/>
              <a:gd name="connsiteX81" fmla="*/ 138080 w 2763417"/>
              <a:gd name="connsiteY81" fmla="*/ 48951 h 436856"/>
              <a:gd name="connsiteX82" fmla="*/ 219042 w 2763417"/>
              <a:gd name="connsiteY82" fmla="*/ 34664 h 436856"/>
              <a:gd name="connsiteX83" fmla="*/ 294290 w 2763417"/>
              <a:gd name="connsiteY83" fmla="*/ 21329 h 436856"/>
              <a:gd name="connsiteX84" fmla="*/ 422877 w 2763417"/>
              <a:gd name="connsiteY84" fmla="*/ 2279 h 436856"/>
              <a:gd name="connsiteX85" fmla="*/ 477170 w 2763417"/>
              <a:gd name="connsiteY85" fmla="*/ 374 h 436856"/>
              <a:gd name="connsiteX86" fmla="*/ 538130 w 2763417"/>
              <a:gd name="connsiteY86" fmla="*/ 1326 h 436856"/>
              <a:gd name="connsiteX87" fmla="*/ 586707 w 2763417"/>
              <a:gd name="connsiteY87" fmla="*/ 1326 h 436856"/>
              <a:gd name="connsiteX88" fmla="*/ 792447 w 2763417"/>
              <a:gd name="connsiteY88" fmla="*/ 10851 h 436856"/>
              <a:gd name="connsiteX89" fmla="*/ 821975 w 2763417"/>
              <a:gd name="connsiteY89" fmla="*/ 13709 h 436856"/>
              <a:gd name="connsiteX90" fmla="*/ 941037 w 2763417"/>
              <a:gd name="connsiteY90" fmla="*/ 25139 h 436856"/>
              <a:gd name="connsiteX91" fmla="*/ 981995 w 2763417"/>
              <a:gd name="connsiteY91" fmla="*/ 30854 h 436856"/>
              <a:gd name="connsiteX92" fmla="*/ 1166780 w 2763417"/>
              <a:gd name="connsiteY92" fmla="*/ 48951 h 436856"/>
              <a:gd name="connsiteX93" fmla="*/ 1184877 w 2763417"/>
              <a:gd name="connsiteY93" fmla="*/ 49904 h 436856"/>
              <a:gd name="connsiteX94" fmla="*/ 1323942 w 2763417"/>
              <a:gd name="connsiteY94" fmla="*/ 56571 h 436856"/>
              <a:gd name="connsiteX95" fmla="*/ 1342040 w 2763417"/>
              <a:gd name="connsiteY95" fmla="*/ 57524 h 436856"/>
              <a:gd name="connsiteX96" fmla="*/ 1414430 w 2763417"/>
              <a:gd name="connsiteY96" fmla="*/ 59429 h 436856"/>
              <a:gd name="connsiteX97" fmla="*/ 1432527 w 2763417"/>
              <a:gd name="connsiteY97" fmla="*/ 58476 h 436856"/>
              <a:gd name="connsiteX98" fmla="*/ 1547780 w 2763417"/>
              <a:gd name="connsiteY98" fmla="*/ 54666 h 436856"/>
              <a:gd name="connsiteX99" fmla="*/ 1625885 w 2763417"/>
              <a:gd name="connsiteY99" fmla="*/ 49904 h 436856"/>
              <a:gd name="connsiteX100" fmla="*/ 1643982 w 2763417"/>
              <a:gd name="connsiteY100" fmla="*/ 47999 h 436856"/>
              <a:gd name="connsiteX101" fmla="*/ 1782095 w 2763417"/>
              <a:gd name="connsiteY101" fmla="*/ 36569 h 436856"/>
              <a:gd name="connsiteX102" fmla="*/ 1896395 w 2763417"/>
              <a:gd name="connsiteY102" fmla="*/ 27044 h 436856"/>
              <a:gd name="connsiteX103" fmla="*/ 1963070 w 2763417"/>
              <a:gd name="connsiteY103" fmla="*/ 27044 h 436856"/>
              <a:gd name="connsiteX104" fmla="*/ 2090705 w 2763417"/>
              <a:gd name="connsiteY104" fmla="*/ 26091 h 436856"/>
              <a:gd name="connsiteX105" fmla="*/ 2139282 w 2763417"/>
              <a:gd name="connsiteY105" fmla="*/ 26091 h 436856"/>
              <a:gd name="connsiteX106" fmla="*/ 2187860 w 2763417"/>
              <a:gd name="connsiteY106" fmla="*/ 27996 h 436856"/>
              <a:gd name="connsiteX107" fmla="*/ 2260250 w 2763417"/>
              <a:gd name="connsiteY107" fmla="*/ 28949 h 436856"/>
              <a:gd name="connsiteX108" fmla="*/ 2270727 w 2763417"/>
              <a:gd name="connsiteY108" fmla="*/ 34664 h 436856"/>
              <a:gd name="connsiteX109" fmla="*/ 2278348 w 2763417"/>
              <a:gd name="connsiteY109" fmla="*/ 39426 h 436856"/>
              <a:gd name="connsiteX110" fmla="*/ 2356452 w 2763417"/>
              <a:gd name="connsiteY110" fmla="*/ 44189 h 436856"/>
              <a:gd name="connsiteX111" fmla="*/ 2399315 w 2763417"/>
              <a:gd name="connsiteY111" fmla="*/ 48951 h 436856"/>
              <a:gd name="connsiteX112" fmla="*/ 2537427 w 2763417"/>
              <a:gd name="connsiteY112" fmla="*/ 59429 h 436856"/>
              <a:gd name="connsiteX113" fmla="*/ 2585052 w 2763417"/>
              <a:gd name="connsiteY113" fmla="*/ 64191 h 436856"/>
              <a:gd name="connsiteX114" fmla="*/ 2626010 w 2763417"/>
              <a:gd name="connsiteY114" fmla="*/ 70859 h 436856"/>
              <a:gd name="connsiteX115" fmla="*/ 2671730 w 2763417"/>
              <a:gd name="connsiteY115" fmla="*/ 87051 h 436856"/>
              <a:gd name="connsiteX116" fmla="*/ 2666968 w 2763417"/>
              <a:gd name="connsiteY116" fmla="*/ 96576 h 436856"/>
              <a:gd name="connsiteX117" fmla="*/ 2666015 w 2763417"/>
              <a:gd name="connsiteY117" fmla="*/ 103244 h 436856"/>
              <a:gd name="connsiteX118" fmla="*/ 2675540 w 2763417"/>
              <a:gd name="connsiteY118" fmla="*/ 129914 h 436856"/>
              <a:gd name="connsiteX119" fmla="*/ 2685065 w 2763417"/>
              <a:gd name="connsiteY119" fmla="*/ 142296 h 436856"/>
              <a:gd name="connsiteX120" fmla="*/ 2684112 w 2763417"/>
              <a:gd name="connsiteY120" fmla="*/ 155631 h 436856"/>
              <a:gd name="connsiteX121" fmla="*/ 2695543 w 2763417"/>
              <a:gd name="connsiteY121" fmla="*/ 181349 h 436856"/>
              <a:gd name="connsiteX122" fmla="*/ 2697447 w 2763417"/>
              <a:gd name="connsiteY122" fmla="*/ 205161 h 436856"/>
              <a:gd name="connsiteX123" fmla="*/ 2705068 w 2763417"/>
              <a:gd name="connsiteY123" fmla="*/ 213734 h 436856"/>
              <a:gd name="connsiteX124" fmla="*/ 2713640 w 2763417"/>
              <a:gd name="connsiteY124" fmla="*/ 218496 h 436856"/>
              <a:gd name="connsiteX125" fmla="*/ 2718402 w 2763417"/>
              <a:gd name="connsiteY125" fmla="*/ 228021 h 436856"/>
              <a:gd name="connsiteX126" fmla="*/ 2727927 w 2763417"/>
              <a:gd name="connsiteY126" fmla="*/ 235641 h 436856"/>
              <a:gd name="connsiteX127" fmla="*/ 2759360 w 2763417"/>
              <a:gd name="connsiteY127" fmla="*/ 245166 h 436856"/>
              <a:gd name="connsiteX128" fmla="*/ 2763170 w 2763417"/>
              <a:gd name="connsiteY128" fmla="*/ 250881 h 436856"/>
              <a:gd name="connsiteX129" fmla="*/ 2758408 w 2763417"/>
              <a:gd name="connsiteY129" fmla="*/ 252786 h 436856"/>
              <a:gd name="connsiteX130" fmla="*/ 2734595 w 2763417"/>
              <a:gd name="connsiteY130" fmla="*/ 255644 h 436856"/>
              <a:gd name="connsiteX131" fmla="*/ 2726975 w 2763417"/>
              <a:gd name="connsiteY131" fmla="*/ 260406 h 436856"/>
              <a:gd name="connsiteX132" fmla="*/ 2716497 w 2763417"/>
              <a:gd name="connsiteY132" fmla="*/ 268026 h 436856"/>
              <a:gd name="connsiteX133" fmla="*/ 2706020 w 2763417"/>
              <a:gd name="connsiteY133" fmla="*/ 274694 h 436856"/>
              <a:gd name="connsiteX134" fmla="*/ 2701258 w 2763417"/>
              <a:gd name="connsiteY134" fmla="*/ 288029 h 436856"/>
              <a:gd name="connsiteX135" fmla="*/ 2705068 w 2763417"/>
              <a:gd name="connsiteY135" fmla="*/ 296601 h 436856"/>
              <a:gd name="connsiteX136" fmla="*/ 2734595 w 2763417"/>
              <a:gd name="connsiteY136" fmla="*/ 308031 h 436856"/>
              <a:gd name="connsiteX137" fmla="*/ 2737452 w 2763417"/>
              <a:gd name="connsiteY137" fmla="*/ 313746 h 436856"/>
              <a:gd name="connsiteX138" fmla="*/ 2731737 w 2763417"/>
              <a:gd name="connsiteY138" fmla="*/ 314699 h 436856"/>
              <a:gd name="connsiteX139" fmla="*/ 2726022 w 2763417"/>
              <a:gd name="connsiteY139" fmla="*/ 314699 h 436856"/>
              <a:gd name="connsiteX140" fmla="*/ 2717450 w 2763417"/>
              <a:gd name="connsiteY140" fmla="*/ 318509 h 436856"/>
              <a:gd name="connsiteX141" fmla="*/ 2719355 w 2763417"/>
              <a:gd name="connsiteY141" fmla="*/ 321366 h 436856"/>
              <a:gd name="connsiteX142" fmla="*/ 2724118 w 2763417"/>
              <a:gd name="connsiteY142" fmla="*/ 331844 h 436856"/>
              <a:gd name="connsiteX143" fmla="*/ 2724118 w 2763417"/>
              <a:gd name="connsiteY143" fmla="*/ 334701 h 436856"/>
              <a:gd name="connsiteX144" fmla="*/ 2738405 w 2763417"/>
              <a:gd name="connsiteY144" fmla="*/ 345179 h 436856"/>
              <a:gd name="connsiteX145" fmla="*/ 2718402 w 2763417"/>
              <a:gd name="connsiteY145" fmla="*/ 373754 h 436856"/>
              <a:gd name="connsiteX146" fmla="*/ 2714593 w 2763417"/>
              <a:gd name="connsiteY146" fmla="*/ 385184 h 436856"/>
              <a:gd name="connsiteX147" fmla="*/ 2736500 w 2763417"/>
              <a:gd name="connsiteY147" fmla="*/ 396614 h 436856"/>
              <a:gd name="connsiteX148" fmla="*/ 2736500 w 2763417"/>
              <a:gd name="connsiteY148" fmla="*/ 406139 h 436856"/>
              <a:gd name="connsiteX149" fmla="*/ 2732690 w 2763417"/>
              <a:gd name="connsiteY149" fmla="*/ 408996 h 436856"/>
              <a:gd name="connsiteX150" fmla="*/ 2701258 w 2763417"/>
              <a:gd name="connsiteY150" fmla="*/ 418521 h 436856"/>
              <a:gd name="connsiteX151" fmla="*/ 2666015 w 2763417"/>
              <a:gd name="connsiteY151" fmla="*/ 422331 h 436856"/>
              <a:gd name="connsiteX152" fmla="*/ 2648870 w 2763417"/>
              <a:gd name="connsiteY152" fmla="*/ 420426 h 436856"/>
              <a:gd name="connsiteX153" fmla="*/ 2627915 w 2763417"/>
              <a:gd name="connsiteY153" fmla="*/ 413759 h 436856"/>
              <a:gd name="connsiteX154" fmla="*/ 2636487 w 2763417"/>
              <a:gd name="connsiteY154" fmla="*/ 417569 h 436856"/>
              <a:gd name="connsiteX155" fmla="*/ 2638393 w 2763417"/>
              <a:gd name="connsiteY155" fmla="*/ 415664 h 436856"/>
              <a:gd name="connsiteX156" fmla="*/ 2627915 w 2763417"/>
              <a:gd name="connsiteY156" fmla="*/ 413759 h 436856"/>
              <a:gd name="connsiteX157" fmla="*/ 2622200 w 2763417"/>
              <a:gd name="connsiteY157" fmla="*/ 414711 h 436856"/>
              <a:gd name="connsiteX158" fmla="*/ 2606960 w 2763417"/>
              <a:gd name="connsiteY158" fmla="*/ 409949 h 436856"/>
              <a:gd name="connsiteX159" fmla="*/ 2584100 w 2763417"/>
              <a:gd name="connsiteY159" fmla="*/ 407091 h 436856"/>
              <a:gd name="connsiteX160" fmla="*/ 2543143 w 2763417"/>
              <a:gd name="connsiteY160" fmla="*/ 411854 h 436856"/>
              <a:gd name="connsiteX161" fmla="*/ 2454560 w 2763417"/>
              <a:gd name="connsiteY161" fmla="*/ 410901 h 436856"/>
              <a:gd name="connsiteX162" fmla="*/ 2422175 w 2763417"/>
              <a:gd name="connsiteY162" fmla="*/ 403281 h 436856"/>
              <a:gd name="connsiteX163" fmla="*/ 2366930 w 2763417"/>
              <a:gd name="connsiteY163" fmla="*/ 384231 h 436856"/>
              <a:gd name="connsiteX164" fmla="*/ 2368835 w 2763417"/>
              <a:gd name="connsiteY164" fmla="*/ 385184 h 436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2763417" h="436856">
                <a:moveTo>
                  <a:pt x="2368835" y="385184"/>
                </a:moveTo>
                <a:cubicBezTo>
                  <a:pt x="2359310" y="384231"/>
                  <a:pt x="2348832" y="384231"/>
                  <a:pt x="2340260" y="380421"/>
                </a:cubicBezTo>
                <a:cubicBezTo>
                  <a:pt x="2335498" y="378516"/>
                  <a:pt x="2330735" y="376611"/>
                  <a:pt x="2325020" y="374706"/>
                </a:cubicBezTo>
                <a:cubicBezTo>
                  <a:pt x="2314543" y="370896"/>
                  <a:pt x="2303112" y="368991"/>
                  <a:pt x="2290730" y="368039"/>
                </a:cubicBezTo>
                <a:cubicBezTo>
                  <a:pt x="2272632" y="367086"/>
                  <a:pt x="2254535" y="367086"/>
                  <a:pt x="2236437" y="368991"/>
                </a:cubicBezTo>
                <a:cubicBezTo>
                  <a:pt x="2222150" y="370896"/>
                  <a:pt x="2207862" y="370896"/>
                  <a:pt x="2194527" y="368991"/>
                </a:cubicBezTo>
                <a:cubicBezTo>
                  <a:pt x="2178335" y="367086"/>
                  <a:pt x="2163095" y="365181"/>
                  <a:pt x="2146902" y="363276"/>
                </a:cubicBezTo>
                <a:cubicBezTo>
                  <a:pt x="2137377" y="362324"/>
                  <a:pt x="2126900" y="361371"/>
                  <a:pt x="2117375" y="360419"/>
                </a:cubicBezTo>
                <a:cubicBezTo>
                  <a:pt x="2096420" y="358514"/>
                  <a:pt x="2077370" y="362324"/>
                  <a:pt x="2059272" y="367086"/>
                </a:cubicBezTo>
                <a:cubicBezTo>
                  <a:pt x="2055462" y="368039"/>
                  <a:pt x="2050700" y="372801"/>
                  <a:pt x="2051652" y="375659"/>
                </a:cubicBezTo>
                <a:cubicBezTo>
                  <a:pt x="2052605" y="378516"/>
                  <a:pt x="2058320" y="383279"/>
                  <a:pt x="2062130" y="383279"/>
                </a:cubicBezTo>
                <a:cubicBezTo>
                  <a:pt x="2071655" y="384231"/>
                  <a:pt x="2082132" y="386136"/>
                  <a:pt x="2091657" y="386136"/>
                </a:cubicBezTo>
                <a:cubicBezTo>
                  <a:pt x="2104040" y="387089"/>
                  <a:pt x="2115470" y="386136"/>
                  <a:pt x="2127852" y="387089"/>
                </a:cubicBezTo>
                <a:cubicBezTo>
                  <a:pt x="2138330" y="387089"/>
                  <a:pt x="2147855" y="388041"/>
                  <a:pt x="2157380" y="389946"/>
                </a:cubicBezTo>
                <a:cubicBezTo>
                  <a:pt x="2165000" y="391851"/>
                  <a:pt x="2172620" y="392804"/>
                  <a:pt x="2180240" y="394709"/>
                </a:cubicBezTo>
                <a:cubicBezTo>
                  <a:pt x="2191670" y="397566"/>
                  <a:pt x="2204052" y="397566"/>
                  <a:pt x="2215482" y="398519"/>
                </a:cubicBezTo>
                <a:cubicBezTo>
                  <a:pt x="2221198" y="398519"/>
                  <a:pt x="2223102" y="400424"/>
                  <a:pt x="2221198" y="403281"/>
                </a:cubicBezTo>
                <a:cubicBezTo>
                  <a:pt x="2220245" y="405186"/>
                  <a:pt x="2216435" y="407091"/>
                  <a:pt x="2212625" y="407091"/>
                </a:cubicBezTo>
                <a:cubicBezTo>
                  <a:pt x="2192623" y="406139"/>
                  <a:pt x="2173573" y="402329"/>
                  <a:pt x="2152618" y="403281"/>
                </a:cubicBezTo>
                <a:cubicBezTo>
                  <a:pt x="2144998" y="403281"/>
                  <a:pt x="2136425" y="402329"/>
                  <a:pt x="2128805" y="401376"/>
                </a:cubicBezTo>
                <a:cubicBezTo>
                  <a:pt x="2119280" y="400424"/>
                  <a:pt x="2108802" y="398519"/>
                  <a:pt x="2099277" y="397566"/>
                </a:cubicBezTo>
                <a:cubicBezTo>
                  <a:pt x="2060225" y="389946"/>
                  <a:pt x="2020220" y="388994"/>
                  <a:pt x="1979262" y="389946"/>
                </a:cubicBezTo>
                <a:cubicBezTo>
                  <a:pt x="1968785" y="389946"/>
                  <a:pt x="1959260" y="390899"/>
                  <a:pt x="1949735" y="392804"/>
                </a:cubicBezTo>
                <a:cubicBezTo>
                  <a:pt x="1930685" y="397566"/>
                  <a:pt x="1910682" y="398519"/>
                  <a:pt x="1889727" y="397566"/>
                </a:cubicBezTo>
                <a:cubicBezTo>
                  <a:pt x="1851627" y="395661"/>
                  <a:pt x="1813527" y="397566"/>
                  <a:pt x="1774475" y="400424"/>
                </a:cubicBezTo>
                <a:cubicBezTo>
                  <a:pt x="1718277" y="405186"/>
                  <a:pt x="1663032" y="410901"/>
                  <a:pt x="1606835" y="415664"/>
                </a:cubicBezTo>
                <a:cubicBezTo>
                  <a:pt x="1572545" y="418521"/>
                  <a:pt x="1540160" y="424236"/>
                  <a:pt x="1508727" y="431856"/>
                </a:cubicBezTo>
                <a:cubicBezTo>
                  <a:pt x="1504917" y="432809"/>
                  <a:pt x="1501107" y="433761"/>
                  <a:pt x="1497297" y="434714"/>
                </a:cubicBezTo>
                <a:cubicBezTo>
                  <a:pt x="1485867" y="437571"/>
                  <a:pt x="1473485" y="437571"/>
                  <a:pt x="1462055" y="434714"/>
                </a:cubicBezTo>
                <a:cubicBezTo>
                  <a:pt x="1456340" y="433761"/>
                  <a:pt x="1450625" y="431856"/>
                  <a:pt x="1445862" y="429951"/>
                </a:cubicBezTo>
                <a:cubicBezTo>
                  <a:pt x="1438242" y="428046"/>
                  <a:pt x="1430622" y="427094"/>
                  <a:pt x="1422050" y="427094"/>
                </a:cubicBezTo>
                <a:cubicBezTo>
                  <a:pt x="1402047" y="426141"/>
                  <a:pt x="1382045" y="426141"/>
                  <a:pt x="1361090" y="425189"/>
                </a:cubicBezTo>
                <a:cubicBezTo>
                  <a:pt x="1344897" y="424236"/>
                  <a:pt x="1328705" y="424236"/>
                  <a:pt x="1313465" y="428046"/>
                </a:cubicBezTo>
                <a:cubicBezTo>
                  <a:pt x="1302035" y="429951"/>
                  <a:pt x="1289652" y="431856"/>
                  <a:pt x="1277270" y="430904"/>
                </a:cubicBezTo>
                <a:cubicBezTo>
                  <a:pt x="1264887" y="429951"/>
                  <a:pt x="1253457" y="432809"/>
                  <a:pt x="1242027" y="434714"/>
                </a:cubicBezTo>
                <a:cubicBezTo>
                  <a:pt x="1234407" y="435666"/>
                  <a:pt x="1225835" y="436619"/>
                  <a:pt x="1218215" y="434714"/>
                </a:cubicBezTo>
                <a:cubicBezTo>
                  <a:pt x="1194402" y="429951"/>
                  <a:pt x="1170590" y="429951"/>
                  <a:pt x="1146777" y="428999"/>
                </a:cubicBezTo>
                <a:cubicBezTo>
                  <a:pt x="1120107" y="428046"/>
                  <a:pt x="1094390" y="427094"/>
                  <a:pt x="1068672" y="425189"/>
                </a:cubicBezTo>
                <a:cubicBezTo>
                  <a:pt x="1022952" y="420426"/>
                  <a:pt x="976280" y="418521"/>
                  <a:pt x="930560" y="413759"/>
                </a:cubicBezTo>
                <a:cubicBezTo>
                  <a:pt x="920082" y="412806"/>
                  <a:pt x="910557" y="411854"/>
                  <a:pt x="901032" y="409949"/>
                </a:cubicBezTo>
                <a:cubicBezTo>
                  <a:pt x="891507" y="408044"/>
                  <a:pt x="881982" y="406139"/>
                  <a:pt x="872457" y="404234"/>
                </a:cubicBezTo>
                <a:cubicBezTo>
                  <a:pt x="827690" y="397566"/>
                  <a:pt x="781970" y="391851"/>
                  <a:pt x="737202" y="385184"/>
                </a:cubicBezTo>
                <a:cubicBezTo>
                  <a:pt x="709580" y="381374"/>
                  <a:pt x="681005" y="380421"/>
                  <a:pt x="653382" y="378516"/>
                </a:cubicBezTo>
                <a:cubicBezTo>
                  <a:pt x="629570" y="377564"/>
                  <a:pt x="604805" y="376611"/>
                  <a:pt x="580992" y="375659"/>
                </a:cubicBezTo>
                <a:cubicBezTo>
                  <a:pt x="556227" y="374706"/>
                  <a:pt x="532415" y="375659"/>
                  <a:pt x="509555" y="380421"/>
                </a:cubicBezTo>
                <a:cubicBezTo>
                  <a:pt x="501935" y="382326"/>
                  <a:pt x="493362" y="382326"/>
                  <a:pt x="485742" y="381374"/>
                </a:cubicBezTo>
                <a:cubicBezTo>
                  <a:pt x="480027" y="380421"/>
                  <a:pt x="473360" y="379469"/>
                  <a:pt x="467645" y="380421"/>
                </a:cubicBezTo>
                <a:cubicBezTo>
                  <a:pt x="437165" y="384231"/>
                  <a:pt x="407637" y="382326"/>
                  <a:pt x="377157" y="382326"/>
                </a:cubicBezTo>
                <a:cubicBezTo>
                  <a:pt x="375252" y="382326"/>
                  <a:pt x="373347" y="382326"/>
                  <a:pt x="371442" y="382326"/>
                </a:cubicBezTo>
                <a:cubicBezTo>
                  <a:pt x="362870" y="383279"/>
                  <a:pt x="355250" y="384231"/>
                  <a:pt x="348582" y="387089"/>
                </a:cubicBezTo>
                <a:cubicBezTo>
                  <a:pt x="335247" y="392804"/>
                  <a:pt x="322865" y="398519"/>
                  <a:pt x="309530" y="403281"/>
                </a:cubicBezTo>
                <a:cubicBezTo>
                  <a:pt x="296195" y="408996"/>
                  <a:pt x="277145" y="408996"/>
                  <a:pt x="263810" y="403281"/>
                </a:cubicBezTo>
                <a:cubicBezTo>
                  <a:pt x="256190" y="399471"/>
                  <a:pt x="248570" y="395661"/>
                  <a:pt x="239997" y="392804"/>
                </a:cubicBezTo>
                <a:cubicBezTo>
                  <a:pt x="235235" y="390899"/>
                  <a:pt x="229520" y="388994"/>
                  <a:pt x="224757" y="387089"/>
                </a:cubicBezTo>
                <a:cubicBezTo>
                  <a:pt x="219995" y="385184"/>
                  <a:pt x="210470" y="385184"/>
                  <a:pt x="207612" y="387089"/>
                </a:cubicBezTo>
                <a:cubicBezTo>
                  <a:pt x="202850" y="388994"/>
                  <a:pt x="198087" y="390899"/>
                  <a:pt x="193325" y="393756"/>
                </a:cubicBezTo>
                <a:cubicBezTo>
                  <a:pt x="179990" y="400424"/>
                  <a:pt x="165702" y="407091"/>
                  <a:pt x="147605" y="408996"/>
                </a:cubicBezTo>
                <a:cubicBezTo>
                  <a:pt x="141890" y="409949"/>
                  <a:pt x="137127" y="411854"/>
                  <a:pt x="131412" y="412806"/>
                </a:cubicBezTo>
                <a:cubicBezTo>
                  <a:pt x="127602" y="413759"/>
                  <a:pt x="123792" y="413759"/>
                  <a:pt x="119982" y="411854"/>
                </a:cubicBezTo>
                <a:cubicBezTo>
                  <a:pt x="109505" y="408044"/>
                  <a:pt x="100932" y="403281"/>
                  <a:pt x="87597" y="403281"/>
                </a:cubicBezTo>
                <a:cubicBezTo>
                  <a:pt x="80930" y="403281"/>
                  <a:pt x="78072" y="399471"/>
                  <a:pt x="79977" y="395661"/>
                </a:cubicBezTo>
                <a:cubicBezTo>
                  <a:pt x="84740" y="384231"/>
                  <a:pt x="82835" y="384231"/>
                  <a:pt x="64737" y="381374"/>
                </a:cubicBezTo>
                <a:cubicBezTo>
                  <a:pt x="62832" y="381374"/>
                  <a:pt x="60927" y="381374"/>
                  <a:pt x="59022" y="380421"/>
                </a:cubicBezTo>
                <a:cubicBezTo>
                  <a:pt x="55212" y="379469"/>
                  <a:pt x="51402" y="378516"/>
                  <a:pt x="49497" y="376611"/>
                </a:cubicBezTo>
                <a:cubicBezTo>
                  <a:pt x="43782" y="370896"/>
                  <a:pt x="35210" y="365181"/>
                  <a:pt x="33305" y="358514"/>
                </a:cubicBezTo>
                <a:cubicBezTo>
                  <a:pt x="30447" y="348989"/>
                  <a:pt x="22827" y="341369"/>
                  <a:pt x="16160" y="332796"/>
                </a:cubicBezTo>
                <a:cubicBezTo>
                  <a:pt x="11397" y="326129"/>
                  <a:pt x="10445" y="319461"/>
                  <a:pt x="15207" y="312794"/>
                </a:cubicBezTo>
                <a:cubicBezTo>
                  <a:pt x="20922" y="305174"/>
                  <a:pt x="21875" y="297554"/>
                  <a:pt x="16160" y="289934"/>
                </a:cubicBezTo>
                <a:cubicBezTo>
                  <a:pt x="9492" y="281361"/>
                  <a:pt x="7587" y="272789"/>
                  <a:pt x="4730" y="263264"/>
                </a:cubicBezTo>
                <a:cubicBezTo>
                  <a:pt x="3777" y="258501"/>
                  <a:pt x="3777" y="254691"/>
                  <a:pt x="6635" y="249929"/>
                </a:cubicBezTo>
                <a:cubicBezTo>
                  <a:pt x="7587" y="248024"/>
                  <a:pt x="8540" y="245166"/>
                  <a:pt x="9492" y="243261"/>
                </a:cubicBezTo>
                <a:cubicBezTo>
                  <a:pt x="13302" y="235641"/>
                  <a:pt x="13302" y="228021"/>
                  <a:pt x="4730" y="220401"/>
                </a:cubicBezTo>
                <a:cubicBezTo>
                  <a:pt x="-33" y="216591"/>
                  <a:pt x="-985" y="211829"/>
                  <a:pt x="920" y="207066"/>
                </a:cubicBezTo>
                <a:cubicBezTo>
                  <a:pt x="920" y="206114"/>
                  <a:pt x="1872" y="205161"/>
                  <a:pt x="1872" y="204209"/>
                </a:cubicBezTo>
                <a:cubicBezTo>
                  <a:pt x="8540" y="192779"/>
                  <a:pt x="9492" y="182301"/>
                  <a:pt x="8540" y="170871"/>
                </a:cubicBezTo>
                <a:cubicBezTo>
                  <a:pt x="7587" y="164204"/>
                  <a:pt x="8540" y="157536"/>
                  <a:pt x="8540" y="149916"/>
                </a:cubicBezTo>
                <a:cubicBezTo>
                  <a:pt x="8540" y="139439"/>
                  <a:pt x="10445" y="129914"/>
                  <a:pt x="18065" y="120389"/>
                </a:cubicBezTo>
                <a:cubicBezTo>
                  <a:pt x="21875" y="116579"/>
                  <a:pt x="21875" y="111816"/>
                  <a:pt x="24732" y="107054"/>
                </a:cubicBezTo>
                <a:cubicBezTo>
                  <a:pt x="27590" y="103244"/>
                  <a:pt x="31400" y="98481"/>
                  <a:pt x="36162" y="94671"/>
                </a:cubicBezTo>
                <a:cubicBezTo>
                  <a:pt x="44735" y="88004"/>
                  <a:pt x="54260" y="82289"/>
                  <a:pt x="64737" y="76574"/>
                </a:cubicBezTo>
                <a:cubicBezTo>
                  <a:pt x="73310" y="72764"/>
                  <a:pt x="84740" y="68001"/>
                  <a:pt x="96170" y="62286"/>
                </a:cubicBezTo>
                <a:cubicBezTo>
                  <a:pt x="108552" y="56571"/>
                  <a:pt x="122840" y="51809"/>
                  <a:pt x="138080" y="48951"/>
                </a:cubicBezTo>
                <a:cubicBezTo>
                  <a:pt x="164750" y="43236"/>
                  <a:pt x="191420" y="38474"/>
                  <a:pt x="219042" y="34664"/>
                </a:cubicBezTo>
                <a:cubicBezTo>
                  <a:pt x="244760" y="30854"/>
                  <a:pt x="269525" y="27044"/>
                  <a:pt x="294290" y="21329"/>
                </a:cubicBezTo>
                <a:cubicBezTo>
                  <a:pt x="336200" y="11804"/>
                  <a:pt x="379062" y="7041"/>
                  <a:pt x="422877" y="2279"/>
                </a:cubicBezTo>
                <a:cubicBezTo>
                  <a:pt x="440975" y="374"/>
                  <a:pt x="459072" y="-579"/>
                  <a:pt x="477170" y="374"/>
                </a:cubicBezTo>
                <a:cubicBezTo>
                  <a:pt x="497172" y="1326"/>
                  <a:pt x="517175" y="1326"/>
                  <a:pt x="538130" y="1326"/>
                </a:cubicBezTo>
                <a:cubicBezTo>
                  <a:pt x="554322" y="1326"/>
                  <a:pt x="570515" y="1326"/>
                  <a:pt x="586707" y="1326"/>
                </a:cubicBezTo>
                <a:cubicBezTo>
                  <a:pt x="675290" y="1326"/>
                  <a:pt x="704817" y="2279"/>
                  <a:pt x="792447" y="10851"/>
                </a:cubicBezTo>
                <a:cubicBezTo>
                  <a:pt x="801972" y="11804"/>
                  <a:pt x="812450" y="13709"/>
                  <a:pt x="821975" y="13709"/>
                </a:cubicBezTo>
                <a:cubicBezTo>
                  <a:pt x="862932" y="14661"/>
                  <a:pt x="901985" y="20376"/>
                  <a:pt x="941037" y="25139"/>
                </a:cubicBezTo>
                <a:cubicBezTo>
                  <a:pt x="955325" y="27044"/>
                  <a:pt x="968660" y="28949"/>
                  <a:pt x="981995" y="30854"/>
                </a:cubicBezTo>
                <a:cubicBezTo>
                  <a:pt x="1042955" y="40379"/>
                  <a:pt x="1103915" y="46094"/>
                  <a:pt x="1166780" y="48951"/>
                </a:cubicBezTo>
                <a:cubicBezTo>
                  <a:pt x="1172495" y="48951"/>
                  <a:pt x="1179162" y="48951"/>
                  <a:pt x="1184877" y="49904"/>
                </a:cubicBezTo>
                <a:cubicBezTo>
                  <a:pt x="1230597" y="54666"/>
                  <a:pt x="1277270" y="55619"/>
                  <a:pt x="1323942" y="56571"/>
                </a:cubicBezTo>
                <a:cubicBezTo>
                  <a:pt x="1329657" y="56571"/>
                  <a:pt x="1336325" y="56571"/>
                  <a:pt x="1342040" y="57524"/>
                </a:cubicBezTo>
                <a:cubicBezTo>
                  <a:pt x="1365852" y="62286"/>
                  <a:pt x="1389665" y="60381"/>
                  <a:pt x="1414430" y="59429"/>
                </a:cubicBezTo>
                <a:cubicBezTo>
                  <a:pt x="1420145" y="59429"/>
                  <a:pt x="1426812" y="58476"/>
                  <a:pt x="1432527" y="58476"/>
                </a:cubicBezTo>
                <a:cubicBezTo>
                  <a:pt x="1471580" y="60381"/>
                  <a:pt x="1508727" y="55619"/>
                  <a:pt x="1547780" y="54666"/>
                </a:cubicBezTo>
                <a:cubicBezTo>
                  <a:pt x="1574450" y="53714"/>
                  <a:pt x="1600167" y="52761"/>
                  <a:pt x="1625885" y="49904"/>
                </a:cubicBezTo>
                <a:cubicBezTo>
                  <a:pt x="1631600" y="48951"/>
                  <a:pt x="1638267" y="47999"/>
                  <a:pt x="1643982" y="47999"/>
                </a:cubicBezTo>
                <a:cubicBezTo>
                  <a:pt x="1690655" y="47046"/>
                  <a:pt x="1736375" y="41331"/>
                  <a:pt x="1782095" y="36569"/>
                </a:cubicBezTo>
                <a:cubicBezTo>
                  <a:pt x="1820195" y="32759"/>
                  <a:pt x="1858295" y="29901"/>
                  <a:pt x="1896395" y="27044"/>
                </a:cubicBezTo>
                <a:cubicBezTo>
                  <a:pt x="1918302" y="25139"/>
                  <a:pt x="1940210" y="24186"/>
                  <a:pt x="1963070" y="27044"/>
                </a:cubicBezTo>
                <a:cubicBezTo>
                  <a:pt x="2005932" y="27044"/>
                  <a:pt x="2047842" y="27044"/>
                  <a:pt x="2090705" y="26091"/>
                </a:cubicBezTo>
                <a:cubicBezTo>
                  <a:pt x="2106898" y="26091"/>
                  <a:pt x="2123090" y="25139"/>
                  <a:pt x="2139282" y="26091"/>
                </a:cubicBezTo>
                <a:cubicBezTo>
                  <a:pt x="2155475" y="27044"/>
                  <a:pt x="2171668" y="27044"/>
                  <a:pt x="2187860" y="27996"/>
                </a:cubicBezTo>
                <a:cubicBezTo>
                  <a:pt x="2211673" y="28949"/>
                  <a:pt x="2236437" y="29901"/>
                  <a:pt x="2260250" y="28949"/>
                </a:cubicBezTo>
                <a:cubicBezTo>
                  <a:pt x="2266918" y="28949"/>
                  <a:pt x="2268823" y="29901"/>
                  <a:pt x="2270727" y="34664"/>
                </a:cubicBezTo>
                <a:cubicBezTo>
                  <a:pt x="2271680" y="37521"/>
                  <a:pt x="2273585" y="38474"/>
                  <a:pt x="2278348" y="39426"/>
                </a:cubicBezTo>
                <a:cubicBezTo>
                  <a:pt x="2305018" y="40379"/>
                  <a:pt x="2330735" y="41331"/>
                  <a:pt x="2356452" y="44189"/>
                </a:cubicBezTo>
                <a:cubicBezTo>
                  <a:pt x="2370740" y="47999"/>
                  <a:pt x="2385027" y="47999"/>
                  <a:pt x="2399315" y="48951"/>
                </a:cubicBezTo>
                <a:cubicBezTo>
                  <a:pt x="2445987" y="50856"/>
                  <a:pt x="2491708" y="55619"/>
                  <a:pt x="2537427" y="59429"/>
                </a:cubicBezTo>
                <a:cubicBezTo>
                  <a:pt x="2553620" y="60381"/>
                  <a:pt x="2569812" y="62286"/>
                  <a:pt x="2585052" y="64191"/>
                </a:cubicBezTo>
                <a:cubicBezTo>
                  <a:pt x="2598387" y="66096"/>
                  <a:pt x="2611722" y="69906"/>
                  <a:pt x="2626010" y="70859"/>
                </a:cubicBezTo>
                <a:cubicBezTo>
                  <a:pt x="2645060" y="72764"/>
                  <a:pt x="2659347" y="78479"/>
                  <a:pt x="2671730" y="87051"/>
                </a:cubicBezTo>
                <a:cubicBezTo>
                  <a:pt x="2669825" y="89909"/>
                  <a:pt x="2667920" y="93719"/>
                  <a:pt x="2666968" y="96576"/>
                </a:cubicBezTo>
                <a:cubicBezTo>
                  <a:pt x="2666015" y="98481"/>
                  <a:pt x="2665062" y="101339"/>
                  <a:pt x="2666015" y="103244"/>
                </a:cubicBezTo>
                <a:cubicBezTo>
                  <a:pt x="2668872" y="111816"/>
                  <a:pt x="2673635" y="120389"/>
                  <a:pt x="2675540" y="129914"/>
                </a:cubicBezTo>
                <a:cubicBezTo>
                  <a:pt x="2676493" y="134676"/>
                  <a:pt x="2681255" y="138486"/>
                  <a:pt x="2685065" y="142296"/>
                </a:cubicBezTo>
                <a:cubicBezTo>
                  <a:pt x="2688875" y="147059"/>
                  <a:pt x="2683160" y="150869"/>
                  <a:pt x="2684112" y="155631"/>
                </a:cubicBezTo>
                <a:cubicBezTo>
                  <a:pt x="2693637" y="163251"/>
                  <a:pt x="2695543" y="172776"/>
                  <a:pt x="2695543" y="181349"/>
                </a:cubicBezTo>
                <a:cubicBezTo>
                  <a:pt x="2695543" y="188969"/>
                  <a:pt x="2700305" y="196589"/>
                  <a:pt x="2697447" y="205161"/>
                </a:cubicBezTo>
                <a:cubicBezTo>
                  <a:pt x="2696495" y="208971"/>
                  <a:pt x="2700305" y="211829"/>
                  <a:pt x="2705068" y="213734"/>
                </a:cubicBezTo>
                <a:cubicBezTo>
                  <a:pt x="2707925" y="215639"/>
                  <a:pt x="2710783" y="216591"/>
                  <a:pt x="2713640" y="218496"/>
                </a:cubicBezTo>
                <a:cubicBezTo>
                  <a:pt x="2717450" y="221354"/>
                  <a:pt x="2718402" y="224211"/>
                  <a:pt x="2718402" y="228021"/>
                </a:cubicBezTo>
                <a:cubicBezTo>
                  <a:pt x="2717450" y="231831"/>
                  <a:pt x="2723165" y="233736"/>
                  <a:pt x="2727927" y="235641"/>
                </a:cubicBezTo>
                <a:cubicBezTo>
                  <a:pt x="2738405" y="239451"/>
                  <a:pt x="2750787" y="239451"/>
                  <a:pt x="2759360" y="245166"/>
                </a:cubicBezTo>
                <a:cubicBezTo>
                  <a:pt x="2762218" y="247071"/>
                  <a:pt x="2764122" y="248976"/>
                  <a:pt x="2763170" y="250881"/>
                </a:cubicBezTo>
                <a:cubicBezTo>
                  <a:pt x="2762218" y="251834"/>
                  <a:pt x="2760312" y="252786"/>
                  <a:pt x="2758408" y="252786"/>
                </a:cubicBezTo>
                <a:cubicBezTo>
                  <a:pt x="2750787" y="253739"/>
                  <a:pt x="2742215" y="254691"/>
                  <a:pt x="2734595" y="255644"/>
                </a:cubicBezTo>
                <a:cubicBezTo>
                  <a:pt x="2730785" y="256596"/>
                  <a:pt x="2726975" y="257549"/>
                  <a:pt x="2726975" y="260406"/>
                </a:cubicBezTo>
                <a:cubicBezTo>
                  <a:pt x="2726975" y="264216"/>
                  <a:pt x="2722212" y="266121"/>
                  <a:pt x="2716497" y="268026"/>
                </a:cubicBezTo>
                <a:cubicBezTo>
                  <a:pt x="2710783" y="268979"/>
                  <a:pt x="2705068" y="270884"/>
                  <a:pt x="2706020" y="274694"/>
                </a:cubicBezTo>
                <a:cubicBezTo>
                  <a:pt x="2706972" y="279456"/>
                  <a:pt x="2705068" y="283266"/>
                  <a:pt x="2701258" y="288029"/>
                </a:cubicBezTo>
                <a:cubicBezTo>
                  <a:pt x="2697447" y="291839"/>
                  <a:pt x="2700305" y="294696"/>
                  <a:pt x="2705068" y="296601"/>
                </a:cubicBezTo>
                <a:cubicBezTo>
                  <a:pt x="2714593" y="301364"/>
                  <a:pt x="2727927" y="301364"/>
                  <a:pt x="2734595" y="308031"/>
                </a:cubicBezTo>
                <a:cubicBezTo>
                  <a:pt x="2737452" y="309936"/>
                  <a:pt x="2739358" y="311841"/>
                  <a:pt x="2737452" y="313746"/>
                </a:cubicBezTo>
                <a:cubicBezTo>
                  <a:pt x="2736500" y="314699"/>
                  <a:pt x="2733643" y="314699"/>
                  <a:pt x="2731737" y="314699"/>
                </a:cubicBezTo>
                <a:cubicBezTo>
                  <a:pt x="2729833" y="314699"/>
                  <a:pt x="2727927" y="314699"/>
                  <a:pt x="2726022" y="314699"/>
                </a:cubicBezTo>
                <a:cubicBezTo>
                  <a:pt x="2721260" y="314699"/>
                  <a:pt x="2717450" y="315651"/>
                  <a:pt x="2717450" y="318509"/>
                </a:cubicBezTo>
                <a:cubicBezTo>
                  <a:pt x="2717450" y="319461"/>
                  <a:pt x="2718402" y="320414"/>
                  <a:pt x="2719355" y="321366"/>
                </a:cubicBezTo>
                <a:cubicBezTo>
                  <a:pt x="2726022" y="324224"/>
                  <a:pt x="2732690" y="326129"/>
                  <a:pt x="2724118" y="331844"/>
                </a:cubicBezTo>
                <a:cubicBezTo>
                  <a:pt x="2723165" y="332796"/>
                  <a:pt x="2723165" y="333749"/>
                  <a:pt x="2724118" y="334701"/>
                </a:cubicBezTo>
                <a:cubicBezTo>
                  <a:pt x="2728880" y="338511"/>
                  <a:pt x="2734595" y="341369"/>
                  <a:pt x="2738405" y="345179"/>
                </a:cubicBezTo>
                <a:cubicBezTo>
                  <a:pt x="2752693" y="357561"/>
                  <a:pt x="2745072" y="368039"/>
                  <a:pt x="2718402" y="373754"/>
                </a:cubicBezTo>
                <a:cubicBezTo>
                  <a:pt x="2710783" y="375659"/>
                  <a:pt x="2707925" y="381374"/>
                  <a:pt x="2714593" y="385184"/>
                </a:cubicBezTo>
                <a:cubicBezTo>
                  <a:pt x="2721260" y="388994"/>
                  <a:pt x="2728880" y="392804"/>
                  <a:pt x="2736500" y="396614"/>
                </a:cubicBezTo>
                <a:cubicBezTo>
                  <a:pt x="2740310" y="398519"/>
                  <a:pt x="2740310" y="404234"/>
                  <a:pt x="2736500" y="406139"/>
                </a:cubicBezTo>
                <a:cubicBezTo>
                  <a:pt x="2735547" y="407091"/>
                  <a:pt x="2734595" y="408044"/>
                  <a:pt x="2732690" y="408996"/>
                </a:cubicBezTo>
                <a:cubicBezTo>
                  <a:pt x="2724118" y="413759"/>
                  <a:pt x="2714593" y="417569"/>
                  <a:pt x="2701258" y="418521"/>
                </a:cubicBezTo>
                <a:cubicBezTo>
                  <a:pt x="2688875" y="419474"/>
                  <a:pt x="2677445" y="421379"/>
                  <a:pt x="2666015" y="422331"/>
                </a:cubicBezTo>
                <a:cubicBezTo>
                  <a:pt x="2660300" y="423284"/>
                  <a:pt x="2654585" y="422331"/>
                  <a:pt x="2648870" y="420426"/>
                </a:cubicBezTo>
                <a:cubicBezTo>
                  <a:pt x="2642202" y="417569"/>
                  <a:pt x="2634583" y="415664"/>
                  <a:pt x="2627915" y="413759"/>
                </a:cubicBezTo>
                <a:cubicBezTo>
                  <a:pt x="2630772" y="415664"/>
                  <a:pt x="2633630" y="416616"/>
                  <a:pt x="2636487" y="417569"/>
                </a:cubicBezTo>
                <a:cubicBezTo>
                  <a:pt x="2637440" y="416616"/>
                  <a:pt x="2637440" y="415664"/>
                  <a:pt x="2638393" y="415664"/>
                </a:cubicBezTo>
                <a:cubicBezTo>
                  <a:pt x="2634583" y="416616"/>
                  <a:pt x="2630772" y="415664"/>
                  <a:pt x="2627915" y="413759"/>
                </a:cubicBezTo>
                <a:cubicBezTo>
                  <a:pt x="2626010" y="413759"/>
                  <a:pt x="2624105" y="414711"/>
                  <a:pt x="2622200" y="414711"/>
                </a:cubicBezTo>
                <a:cubicBezTo>
                  <a:pt x="2616485" y="414711"/>
                  <a:pt x="2611722" y="411854"/>
                  <a:pt x="2606960" y="409949"/>
                </a:cubicBezTo>
                <a:cubicBezTo>
                  <a:pt x="2600293" y="407091"/>
                  <a:pt x="2592672" y="406139"/>
                  <a:pt x="2584100" y="407091"/>
                </a:cubicBezTo>
                <a:cubicBezTo>
                  <a:pt x="2570765" y="408044"/>
                  <a:pt x="2557430" y="411854"/>
                  <a:pt x="2543143" y="411854"/>
                </a:cubicBezTo>
                <a:cubicBezTo>
                  <a:pt x="2513615" y="415664"/>
                  <a:pt x="2484087" y="414711"/>
                  <a:pt x="2454560" y="410901"/>
                </a:cubicBezTo>
                <a:cubicBezTo>
                  <a:pt x="2443130" y="409949"/>
                  <a:pt x="2431700" y="407091"/>
                  <a:pt x="2422175" y="403281"/>
                </a:cubicBezTo>
                <a:cubicBezTo>
                  <a:pt x="2404077" y="396614"/>
                  <a:pt x="2385027" y="389946"/>
                  <a:pt x="2366930" y="384231"/>
                </a:cubicBezTo>
                <a:cubicBezTo>
                  <a:pt x="2366930" y="384231"/>
                  <a:pt x="2368835" y="385184"/>
                  <a:pt x="2368835" y="385184"/>
                </a:cubicBezTo>
                <a:close/>
              </a:path>
            </a:pathLst>
          </a:custGeom>
          <a:solidFill>
            <a:srgbClr val="7c4ef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51942569-17D9-439C-AB9F-EE47199FFB5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76824270-5895-4B10-88F1-86E009CA32EA}"/>
              </a:ext>
            </a:extLst>
          </p:cNvPr>
          <p:cNvSpPr txBox="1">
            <a:spLocks/>
          </p:cNvSpPr>
          <p:nvPr/>
        </p:nvSpPr>
        <p:spPr>
          <a:xfrm>
            <a:off x="628650" y="2542427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This is your presentation title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82347F-6B52-44A9-A133-3DB74141AD63}"/>
              </a:ext>
            </a:extLst>
          </p:cNvPr>
          <p:cNvSpPr/>
          <p:nvPr/>
        </p:nvSpPr>
        <p:spPr>
          <a:xfrm>
            <a:off x="651000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A547FD-435B-4083-9D4E-8434A4EF98AD}"/>
              </a:ext>
            </a:extLst>
          </p:cNvPr>
          <p:cNvSpPr/>
          <p:nvPr/>
        </p:nvSpPr>
        <p:spPr>
          <a:xfrm>
            <a:off x="4413982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638E02-1DC1-4546-81D4-EF5109FEFCBC}"/>
              </a:ext>
            </a:extLst>
          </p:cNvPr>
          <p:cNvSpPr/>
          <p:nvPr/>
        </p:nvSpPr>
        <p:spPr>
          <a:xfrm>
            <a:off x="8265024" y="3418401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2934">
            <a:extLst>
              <a:ext uri="{FF2B5EF4-FFF2-40B4-BE49-F238E27FC236}">
                <a16:creationId xmlns:a16="http://schemas.microsoft.com/office/drawing/2014/main" id="{3217A463-E5AD-42CD-97D7-B8AB31390409}"/>
              </a:ext>
            </a:extLst>
          </p:cNvPr>
          <p:cNvSpPr/>
          <p:nvPr/>
        </p:nvSpPr>
        <p:spPr>
          <a:xfrm>
            <a:off x="8461376" y="3582576"/>
            <a:ext cx="169646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1" name="Shape 2546">
            <a:extLst>
              <a:ext uri="{FF2B5EF4-FFF2-40B4-BE49-F238E27FC236}">
                <a16:creationId xmlns:a16="http://schemas.microsoft.com/office/drawing/2014/main" id="{CD4FE236-C409-482E-A278-EDD81DE9D0DE}"/>
              </a:ext>
            </a:extLst>
          </p:cNvPr>
          <p:cNvSpPr/>
          <p:nvPr/>
        </p:nvSpPr>
        <p:spPr>
          <a:xfrm>
            <a:off x="4578157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32" name="Shape 2633">
            <a:extLst>
              <a:ext uri="{FF2B5EF4-FFF2-40B4-BE49-F238E27FC236}">
                <a16:creationId xmlns:a16="http://schemas.microsoft.com/office/drawing/2014/main" id="{71A11EE1-B1D1-446F-98CE-D8F9EC04B9A8}"/>
              </a:ext>
            </a:extLst>
          </p:cNvPr>
          <p:cNvSpPr/>
          <p:nvPr/>
        </p:nvSpPr>
        <p:spPr>
          <a:xfrm>
            <a:off x="815175" y="3582576"/>
            <a:ext cx="234000" cy="23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7" name="Text 17">
            <a:extLst>
              <a:ext uri="{FF2B5EF4-FFF2-40B4-BE49-F238E27FC236}">
                <a16:creationId xmlns:a16="http://schemas.microsoft.com/office/drawing/2014/main" id="{6B96D383-543D-4D89-BC7B-5F57F77E311F}"/>
              </a:ext>
            </a:extLst>
          </p:cNvPr>
          <p:cNvSpPr txBox="1">
            <a:spLocks/>
          </p:cNvSpPr>
          <p:nvPr/>
        </p:nvSpPr>
        <p:spPr>
          <a:xfrm>
            <a:off x="642687" y="4441996"/>
            <a:ext cx="3286174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214575B-A26F-4D88-B485-AE0C5FE6E6C8}"/>
              </a:ext>
            </a:extLst>
          </p:cNvPr>
          <p:cNvSpPr txBox="1">
            <a:spLocks/>
          </p:cNvSpPr>
          <p:nvPr/>
        </p:nvSpPr>
        <p:spPr>
          <a:xfrm>
            <a:off x="64268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C1B63265-6150-4BE3-9DCA-8D063328673E}"/>
              </a:ext>
            </a:extLst>
          </p:cNvPr>
          <p:cNvSpPr txBox="1">
            <a:spLocks/>
          </p:cNvSpPr>
          <p:nvPr/>
        </p:nvSpPr>
        <p:spPr>
          <a:xfrm>
            <a:off x="4432677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6607F854-24A5-4E25-992D-2E8F6AEBC32D}"/>
              </a:ext>
            </a:extLst>
          </p:cNvPr>
          <p:cNvSpPr txBox="1">
            <a:spLocks/>
          </p:cNvSpPr>
          <p:nvPr/>
        </p:nvSpPr>
        <p:spPr>
          <a:xfrm>
            <a:off x="4432678" y="4441996"/>
            <a:ext cx="3286174" cy="155848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 </a:t>
            </a: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C27780C9-842F-428B-A64C-37CB6F6EB5DC}"/>
              </a:ext>
            </a:extLst>
          </p:cNvPr>
          <p:cNvSpPr txBox="1">
            <a:spLocks/>
          </p:cNvSpPr>
          <p:nvPr/>
        </p:nvSpPr>
        <p:spPr>
          <a:xfrm>
            <a:off x="8265024" y="4085714"/>
            <a:ext cx="3307351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600" dirty="0"/>
              <a:t>Lorem ipsum dolor sit</a:t>
            </a:r>
            <a:endParaRPr lang="en-US" sz="16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4B58CD6-97E4-49EA-A17B-D1723915F673}"/>
              </a:ext>
            </a:extLst>
          </p:cNvPr>
          <p:cNvSpPr txBox="1">
            <a:spLocks/>
          </p:cNvSpPr>
          <p:nvPr/>
        </p:nvSpPr>
        <p:spPr>
          <a:xfrm>
            <a:off x="8265024" y="4441996"/>
            <a:ext cx="332055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Lorem ipsum dolor sit </a:t>
            </a:r>
            <a:r>
              <a:rPr lang="en-US" sz="1100" dirty="0" err="1"/>
              <a:t>amet</a:t>
            </a:r>
            <a:r>
              <a:rPr lang="en-US" sz="1100" dirty="0"/>
              <a:t>, </a:t>
            </a:r>
            <a:r>
              <a:rPr lang="en-US" sz="1100" dirty="0" err="1"/>
              <a:t>consectetur</a:t>
            </a:r>
            <a:r>
              <a:rPr lang="en-US" sz="1100" dirty="0"/>
              <a:t> </a:t>
            </a:r>
            <a:r>
              <a:rPr lang="en-US" sz="1100" dirty="0" err="1"/>
              <a:t>adipiscing</a:t>
            </a:r>
            <a:r>
              <a:rPr lang="en-US" sz="1100" dirty="0"/>
              <a:t> </a:t>
            </a:r>
            <a:r>
              <a:rPr lang="en-US" sz="1100" dirty="0" err="1"/>
              <a:t>elit</a:t>
            </a:r>
            <a:r>
              <a:rPr lang="en-US" sz="1100" dirty="0"/>
              <a:t>, sed do </a:t>
            </a:r>
            <a:r>
              <a:rPr lang="en-US" sz="1100" dirty="0" err="1"/>
              <a:t>eiusmod</a:t>
            </a:r>
            <a:r>
              <a:rPr lang="en-US" sz="1100" dirty="0"/>
              <a:t> </a:t>
            </a:r>
            <a:r>
              <a:rPr lang="en-US" sz="1100" dirty="0" err="1"/>
              <a:t>tempor</a:t>
            </a:r>
            <a:r>
              <a:rPr lang="en-US" sz="1100" dirty="0"/>
              <a:t> </a:t>
            </a:r>
            <a:r>
              <a:rPr lang="en-US" sz="1100" dirty="0" err="1"/>
              <a:t>incididunt</a:t>
            </a:r>
            <a:r>
              <a:rPr lang="en-US" sz="1100" dirty="0"/>
              <a:t>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labore</a:t>
            </a:r>
            <a:r>
              <a:rPr lang="en-US" sz="1100" dirty="0"/>
              <a:t> et dolore magna </a:t>
            </a:r>
            <a:r>
              <a:rPr lang="en-US" sz="1100" dirty="0" err="1"/>
              <a:t>aliqua</a:t>
            </a:r>
            <a:r>
              <a:rPr lang="en-US" sz="1100" dirty="0"/>
              <a:t>. Ut </a:t>
            </a:r>
            <a:r>
              <a:rPr lang="en-US" sz="1100" dirty="0" err="1"/>
              <a:t>enim</a:t>
            </a:r>
            <a:r>
              <a:rPr lang="en-US" sz="1100" dirty="0"/>
              <a:t> ad minim </a:t>
            </a:r>
            <a:r>
              <a:rPr lang="en-US" sz="1100" dirty="0" err="1"/>
              <a:t>veniam</a:t>
            </a:r>
            <a:r>
              <a:rPr lang="en-US" sz="1100" dirty="0"/>
              <a:t>, </a:t>
            </a:r>
            <a:r>
              <a:rPr lang="en-US" sz="1100" dirty="0" err="1"/>
              <a:t>quis</a:t>
            </a:r>
            <a:r>
              <a:rPr lang="en-US" sz="1100" dirty="0"/>
              <a:t> </a:t>
            </a:r>
            <a:r>
              <a:rPr lang="en-US" sz="1100" dirty="0" err="1"/>
              <a:t>nostrud</a:t>
            </a:r>
            <a:r>
              <a:rPr lang="en-US" sz="1100" dirty="0"/>
              <a:t> exercitation </a:t>
            </a:r>
            <a:r>
              <a:rPr lang="en-US" sz="1100" dirty="0" err="1"/>
              <a:t>ullamco</a:t>
            </a:r>
            <a:r>
              <a:rPr lang="en-US" sz="1100" dirty="0"/>
              <a:t> </a:t>
            </a:r>
            <a:r>
              <a:rPr lang="en-US" sz="1100" dirty="0" err="1"/>
              <a:t>laboris</a:t>
            </a:r>
            <a:r>
              <a:rPr lang="en-US" sz="1100" dirty="0"/>
              <a:t> nisi </a:t>
            </a:r>
            <a:r>
              <a:rPr lang="en-US" sz="1100" dirty="0" err="1"/>
              <a:t>ut</a:t>
            </a:r>
            <a:r>
              <a:rPr lang="en-US" sz="1100" dirty="0"/>
              <a:t> </a:t>
            </a:r>
            <a:r>
              <a:rPr lang="en-US" sz="1100" dirty="0" err="1"/>
              <a:t>aliquip</a:t>
            </a:r>
            <a:r>
              <a:rPr lang="en-US" sz="1100" dirty="0"/>
              <a:t> ex </a:t>
            </a:r>
            <a:r>
              <a:rPr lang="en-US" sz="1100" dirty="0" err="1"/>
              <a:t>ea</a:t>
            </a:r>
            <a:r>
              <a:rPr lang="en-US" sz="1100" dirty="0"/>
              <a:t> </a:t>
            </a:r>
            <a:r>
              <a:rPr lang="en-US" sz="1100" dirty="0" err="1"/>
              <a:t>commodo</a:t>
            </a:r>
            <a:r>
              <a:rPr lang="en-US" sz="1100" dirty="0"/>
              <a:t> </a:t>
            </a:r>
            <a:r>
              <a:rPr lang="en-US" sz="1100" dirty="0" err="1"/>
              <a:t>consequat</a:t>
            </a:r>
            <a:r>
              <a:rPr lang="en-US" sz="1100" dirty="0"/>
              <a:t>. Duis </a:t>
            </a:r>
            <a:r>
              <a:rPr lang="en-US" sz="1100" dirty="0" err="1"/>
              <a:t>aute</a:t>
            </a:r>
            <a:r>
              <a:rPr lang="en-US" sz="1100" dirty="0"/>
              <a:t> </a:t>
            </a:r>
            <a:r>
              <a:rPr lang="en-US" sz="1100" dirty="0" err="1"/>
              <a:t>irure</a:t>
            </a:r>
            <a:r>
              <a:rPr lang="en-US" sz="1100" dirty="0"/>
              <a:t> dolor in </a:t>
            </a:r>
            <a:r>
              <a:rPr lang="en-US" sz="1100" dirty="0" err="1"/>
              <a:t>reprehenderit</a:t>
            </a:r>
            <a:r>
              <a:rPr lang="en-US" sz="1100" dirty="0"/>
              <a:t> in </a:t>
            </a:r>
            <a:r>
              <a:rPr lang="en-US" sz="1100" dirty="0" err="1"/>
              <a:t>voluptate</a:t>
            </a:r>
            <a:r>
              <a:rPr lang="en-US" sz="1100" dirty="0"/>
              <a:t> </a:t>
            </a:r>
            <a:r>
              <a:rPr lang="en-US" sz="1100" dirty="0" err="1"/>
              <a:t>velit</a:t>
            </a:r>
            <a:r>
              <a:rPr lang="en-US" sz="1100" dirty="0"/>
              <a:t> </a:t>
            </a:r>
            <a:r>
              <a:rPr lang="en-US" sz="1100" dirty="0" err="1"/>
              <a:t>esse</a:t>
            </a:r>
            <a:r>
              <a:rPr lang="en-US" sz="1100" dirty="0"/>
              <a:t> </a:t>
            </a:r>
            <a:r>
              <a:rPr lang="en-US" sz="1100" dirty="0" err="1"/>
              <a:t>cillum</a:t>
            </a:r>
            <a:r>
              <a:rPr lang="en-US" sz="1100" dirty="0"/>
              <a:t> dolore </a:t>
            </a:r>
            <a:r>
              <a:rPr lang="en-US" sz="1100" dirty="0" err="1"/>
              <a:t>eu</a:t>
            </a:r>
            <a:r>
              <a:rPr lang="en-US" sz="1100" dirty="0"/>
              <a:t> </a:t>
            </a:r>
            <a:r>
              <a:rPr lang="en-US" sz="1100" dirty="0" err="1"/>
              <a:t>fugiat</a:t>
            </a:r>
            <a:r>
              <a:rPr lang="en-US" sz="1100" dirty="0"/>
              <a:t> </a:t>
            </a:r>
            <a:r>
              <a:rPr lang="en-US" sz="1100" dirty="0" err="1"/>
              <a:t>nulla</a:t>
            </a:r>
            <a:r>
              <a:rPr lang="en-US" sz="1100" dirty="0"/>
              <a:t> </a:t>
            </a:r>
            <a:r>
              <a:rPr lang="en-US" sz="1100" dirty="0" err="1"/>
              <a:t>pariatur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529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man, clothes, the black, female&#10;&#10;">
            <a:extLst>
              <a:ext uri="{FF2B5EF4-FFF2-40B4-BE49-F238E27FC236}">
                <a16:creationId xmlns:a16="http://schemas.microsoft.com/office/drawing/2014/main" id="{2644603E-EE8D-4E19-90E0-9AD5F6759DF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/>
      </p:pic>
      <p:pic>
        <p:nvPicPr>
          <p:cNvPr id="15" name="Drawing 14" descr="Picture looks like as man, Man, water, external&#10;&#10;">
            <a:extLst>
              <a:ext uri="{FF2B5EF4-FFF2-40B4-BE49-F238E27FC236}">
                <a16:creationId xmlns:a16="http://schemas.microsoft.com/office/drawing/2014/main" id="{D52CA7E0-A497-4FB3-94DE-E416EF81563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02" b="13602"/>
          <a:stretch>
            <a:fillRect/>
          </a:stretch>
        </p:blipFill>
        <p:spPr/>
      </p:pic>
      <p:pic>
        <p:nvPicPr>
          <p:cNvPr id="18" name="Drawing 17" descr="Picture looks like as man, phone, window, car&#10;&#10;">
            <a:extLst>
              <a:ext uri="{FF2B5EF4-FFF2-40B4-BE49-F238E27FC236}">
                <a16:creationId xmlns:a16="http://schemas.microsoft.com/office/drawing/2014/main" id="{664BEED3-A7A7-4229-8478-EEEE743BAD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6" b="21906"/>
          <a:stretch>
            <a:fillRect/>
          </a:stretch>
        </p:blipFill>
        <p:spPr/>
      </p:pic>
      <p:sp>
        <p:nvSpPr>
          <p:cNvPr id="2" name="Slide number 1">
            <a:extLst>
              <a:ext uri="{FF2B5EF4-FFF2-40B4-BE49-F238E27FC236}">
                <a16:creationId xmlns:a16="http://schemas.microsoft.com/office/drawing/2014/main" id="{3A01FB06-D3CB-448E-A8B4-031DD8574E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94" name="Group 41">
            <a:extLst>
              <a:ext uri="{FF2B5EF4-FFF2-40B4-BE49-F238E27FC236}">
                <a16:creationId xmlns:a16="http://schemas.microsoft.com/office/drawing/2014/main" id="{DC91B4FE-5AAF-411A-9FD8-C219B4224891}"/>
              </a:ext>
            </a:extLst>
          </p:cNvPr>
          <p:cNvGrpSpPr>
            <a:grpSpLocks/>
          </p:cNvGrpSpPr>
          <p:nvPr/>
        </p:nvGrpSpPr>
        <p:grpSpPr bwMode="auto">
          <a:xfrm>
            <a:off x="6206461" y="3250782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95" name="5-Point Star 42">
              <a:extLst>
                <a:ext uri="{FF2B5EF4-FFF2-40B4-BE49-F238E27FC236}">
                  <a16:creationId xmlns:a16="http://schemas.microsoft.com/office/drawing/2014/main" id="{8406535F-08D3-4976-BD4E-D41D52719874}"/>
                </a:ext>
              </a:extLst>
            </p:cNvPr>
            <p:cNvSpPr/>
            <p:nvPr/>
          </p:nvSpPr>
          <p:spPr>
            <a:xfrm>
              <a:off x="1366174" y="4866223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6" name="5-Point Star 43">
              <a:extLst>
                <a:ext uri="{FF2B5EF4-FFF2-40B4-BE49-F238E27FC236}">
                  <a16:creationId xmlns:a16="http://schemas.microsoft.com/office/drawing/2014/main" id="{EDF77C26-B76D-45CF-9A58-7921E62AB6A6}"/>
                </a:ext>
              </a:extLst>
            </p:cNvPr>
            <p:cNvSpPr/>
            <p:nvPr/>
          </p:nvSpPr>
          <p:spPr>
            <a:xfrm>
              <a:off x="1660336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7" name="5-Point Star 44">
              <a:extLst>
                <a:ext uri="{FF2B5EF4-FFF2-40B4-BE49-F238E27FC236}">
                  <a16:creationId xmlns:a16="http://schemas.microsoft.com/office/drawing/2014/main" id="{BD64099C-4249-4E02-A36E-BF9AE65F35DE}"/>
                </a:ext>
              </a:extLst>
            </p:cNvPr>
            <p:cNvSpPr/>
            <p:nvPr/>
          </p:nvSpPr>
          <p:spPr>
            <a:xfrm>
              <a:off x="1952381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98" name="5-Point Star 45">
              <a:extLst>
                <a:ext uri="{FF2B5EF4-FFF2-40B4-BE49-F238E27FC236}">
                  <a16:creationId xmlns:a16="http://schemas.microsoft.com/office/drawing/2014/main" id="{99CE7E27-ABCC-480F-8200-D366AC6CADAE}"/>
                </a:ext>
              </a:extLst>
            </p:cNvPr>
            <p:cNvSpPr/>
            <p:nvPr/>
          </p:nvSpPr>
          <p:spPr>
            <a:xfrm>
              <a:off x="2244427" y="4862018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9441D512-06AA-4D90-82F2-6CB9DF8FC361}"/>
              </a:ext>
            </a:extLst>
          </p:cNvPr>
          <p:cNvSpPr txBox="1"/>
          <p:nvPr/>
        </p:nvSpPr>
        <p:spPr>
          <a:xfrm>
            <a:off x="534988" y="2265155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F12E8D-9C17-4C9E-906C-7B5174DB630A}"/>
              </a:ext>
            </a:extLst>
          </p:cNvPr>
          <p:cNvSpPr txBox="1"/>
          <p:nvPr/>
        </p:nvSpPr>
        <p:spPr>
          <a:xfrm>
            <a:off x="6144611" y="3555273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grpSp>
        <p:nvGrpSpPr>
          <p:cNvPr id="101" name="Group 49">
            <a:extLst>
              <a:ext uri="{FF2B5EF4-FFF2-40B4-BE49-F238E27FC236}">
                <a16:creationId xmlns:a16="http://schemas.microsoft.com/office/drawing/2014/main" id="{5E33507A-E857-4979-A35B-AF0EDFDB4727}"/>
              </a:ext>
            </a:extLst>
          </p:cNvPr>
          <p:cNvGrpSpPr>
            <a:grpSpLocks/>
          </p:cNvGrpSpPr>
          <p:nvPr/>
        </p:nvGrpSpPr>
        <p:grpSpPr bwMode="auto">
          <a:xfrm>
            <a:off x="9477997" y="3251678"/>
            <a:ext cx="1217965" cy="235505"/>
            <a:chOff x="1366174" y="4862018"/>
            <a:chExt cx="1083530" cy="208126"/>
          </a:xfrm>
          <a:solidFill>
            <a:schemeClr val="accent4"/>
          </a:solidFill>
        </p:grpSpPr>
        <p:sp>
          <p:nvSpPr>
            <p:cNvPr id="102" name="5-Point Star 50">
              <a:extLst>
                <a:ext uri="{FF2B5EF4-FFF2-40B4-BE49-F238E27FC236}">
                  <a16:creationId xmlns:a16="http://schemas.microsoft.com/office/drawing/2014/main" id="{7EBC5B24-9AF5-48BB-9B59-CF2B59E1B0EA}"/>
                </a:ext>
              </a:extLst>
            </p:cNvPr>
            <p:cNvSpPr/>
            <p:nvPr/>
          </p:nvSpPr>
          <p:spPr>
            <a:xfrm>
              <a:off x="1366174" y="4866223"/>
              <a:ext cx="205277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3" name="5-Point Star 51">
              <a:extLst>
                <a:ext uri="{FF2B5EF4-FFF2-40B4-BE49-F238E27FC236}">
                  <a16:creationId xmlns:a16="http://schemas.microsoft.com/office/drawing/2014/main" id="{956F981A-7C62-4425-B276-51B9EF81F609}"/>
                </a:ext>
              </a:extLst>
            </p:cNvPr>
            <p:cNvSpPr/>
            <p:nvPr/>
          </p:nvSpPr>
          <p:spPr>
            <a:xfrm>
              <a:off x="1660335" y="4866223"/>
              <a:ext cx="203162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4" name="5-Point Star 52">
              <a:extLst>
                <a:ext uri="{FF2B5EF4-FFF2-40B4-BE49-F238E27FC236}">
                  <a16:creationId xmlns:a16="http://schemas.microsoft.com/office/drawing/2014/main" id="{09A2A657-0926-4829-9C33-21D40736FC20}"/>
                </a:ext>
              </a:extLst>
            </p:cNvPr>
            <p:cNvSpPr/>
            <p:nvPr/>
          </p:nvSpPr>
          <p:spPr>
            <a:xfrm>
              <a:off x="1952380" y="4862018"/>
              <a:ext cx="205279" cy="203921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  <p:sp>
          <p:nvSpPr>
            <p:cNvPr id="105" name="5-Point Star 53">
              <a:extLst>
                <a:ext uri="{FF2B5EF4-FFF2-40B4-BE49-F238E27FC236}">
                  <a16:creationId xmlns:a16="http://schemas.microsoft.com/office/drawing/2014/main" id="{28591393-1D72-4B62-B745-BC984C8C80E4}"/>
                </a:ext>
              </a:extLst>
            </p:cNvPr>
            <p:cNvSpPr/>
            <p:nvPr/>
          </p:nvSpPr>
          <p:spPr>
            <a:xfrm>
              <a:off x="2244425" y="4862018"/>
              <a:ext cx="205279" cy="203921"/>
            </a:xfrm>
            <a:prstGeom prst="star5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013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ED4486A-0C4F-4B7E-821E-A76508C8797F}"/>
              </a:ext>
            </a:extLst>
          </p:cNvPr>
          <p:cNvSpPr txBox="1"/>
          <p:nvPr/>
        </p:nvSpPr>
        <p:spPr>
          <a:xfrm>
            <a:off x="9418525" y="3556169"/>
            <a:ext cx="2238487" cy="3128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atin typeface="+mn-lt"/>
                <a:ea typeface="Lato Light" charset="0"/>
                <a:cs typeface="Lato Light" charset="0"/>
              </a:rPr>
              <a:t>Entrepreneurial activities</a:t>
            </a:r>
          </a:p>
        </p:txBody>
      </p:sp>
      <p:sp>
        <p:nvSpPr>
          <p:cNvPr id="107" name="Rectangle 26">
            <a:extLst>
              <a:ext uri="{FF2B5EF4-FFF2-40B4-BE49-F238E27FC236}">
                <a16:creationId xmlns:a16="http://schemas.microsoft.com/office/drawing/2014/main" id="{23F49C5B-93A0-49A5-8AE9-21441187435B}"/>
              </a:ext>
            </a:extLst>
          </p:cNvPr>
          <p:cNvSpPr/>
          <p:nvPr/>
        </p:nvSpPr>
        <p:spPr>
          <a:xfrm>
            <a:off x="9642111" y="4480995"/>
            <a:ext cx="1458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Wayne Doe</a:t>
            </a:r>
          </a:p>
        </p:txBody>
      </p:sp>
      <p:sp>
        <p:nvSpPr>
          <p:cNvPr id="108" name="Rectangle 27">
            <a:extLst>
              <a:ext uri="{FF2B5EF4-FFF2-40B4-BE49-F238E27FC236}">
                <a16:creationId xmlns:a16="http://schemas.microsoft.com/office/drawing/2014/main" id="{E2E0C167-C9A8-4077-A071-D872EB4E3476}"/>
              </a:ext>
            </a:extLst>
          </p:cNvPr>
          <p:cNvSpPr/>
          <p:nvPr/>
        </p:nvSpPr>
        <p:spPr>
          <a:xfrm>
            <a:off x="9642111" y="4792624"/>
            <a:ext cx="102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General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Manager</a:t>
            </a:r>
          </a:p>
        </p:txBody>
      </p:sp>
      <p:sp>
        <p:nvSpPr>
          <p:cNvPr id="109" name="Rectangle 26">
            <a:extLst>
              <a:ext uri="{FF2B5EF4-FFF2-40B4-BE49-F238E27FC236}">
                <a16:creationId xmlns:a16="http://schemas.microsoft.com/office/drawing/2014/main" id="{E6B72C73-26D7-4C7D-A09C-BB5CAC555488}"/>
              </a:ext>
            </a:extLst>
          </p:cNvPr>
          <p:cNvSpPr/>
          <p:nvPr/>
        </p:nvSpPr>
        <p:spPr>
          <a:xfrm>
            <a:off x="2549888" y="4469217"/>
            <a:ext cx="145822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110" name="Rectangle 27">
            <a:extLst>
              <a:ext uri="{FF2B5EF4-FFF2-40B4-BE49-F238E27FC236}">
                <a16:creationId xmlns:a16="http://schemas.microsoft.com/office/drawing/2014/main" id="{27A874E4-A6FA-44A1-B2EB-A00663F889BB}"/>
              </a:ext>
            </a:extLst>
          </p:cNvPr>
          <p:cNvSpPr/>
          <p:nvPr/>
        </p:nvSpPr>
        <p:spPr>
          <a:xfrm>
            <a:off x="2549888" y="4798762"/>
            <a:ext cx="1938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Director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latin typeface="+mn-lt"/>
            </a:endParaRPr>
          </a:p>
        </p:txBody>
      </p:sp>
      <p:sp>
        <p:nvSpPr>
          <p:cNvPr id="111" name="Rectangle 26">
            <a:extLst>
              <a:ext uri="{FF2B5EF4-FFF2-40B4-BE49-F238E27FC236}">
                <a16:creationId xmlns:a16="http://schemas.microsoft.com/office/drawing/2014/main" id="{2B79831C-38D5-4B68-96BE-2820ECD4BDEE}"/>
              </a:ext>
            </a:extLst>
          </p:cNvPr>
          <p:cNvSpPr/>
          <p:nvPr/>
        </p:nvSpPr>
        <p:spPr>
          <a:xfrm>
            <a:off x="6070905" y="4480995"/>
            <a:ext cx="1458229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112" name="Rectangle 27">
            <a:extLst>
              <a:ext uri="{FF2B5EF4-FFF2-40B4-BE49-F238E27FC236}">
                <a16:creationId xmlns:a16="http://schemas.microsoft.com/office/drawing/2014/main" id="{FD4956DC-BF93-46BD-A81A-D19B79B6C16A}"/>
              </a:ext>
            </a:extLst>
          </p:cNvPr>
          <p:cNvSpPr/>
          <p:nvPr/>
        </p:nvSpPr>
        <p:spPr>
          <a:xfrm>
            <a:off x="6070905" y="4792624"/>
            <a:ext cx="2365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Director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113" name="Polyline: figure 112">
            <a:extLst>
              <a:ext uri="{FF2B5EF4-FFF2-40B4-BE49-F238E27FC236}">
                <a16:creationId xmlns:a16="http://schemas.microsoft.com/office/drawing/2014/main" id="{8B5B8F29-7525-4138-99D2-17AADAD32977}"/>
              </a:ext>
            </a:extLst>
          </p:cNvPr>
          <p:cNvSpPr/>
          <p:nvPr/>
        </p:nvSpPr>
        <p:spPr>
          <a:xfrm>
            <a:off x="6166020" y="1572182"/>
            <a:ext cx="1520271" cy="1516895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78%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Polyline: figure 113">
            <a:extLst>
              <a:ext uri="{FF2B5EF4-FFF2-40B4-BE49-F238E27FC236}">
                <a16:creationId xmlns:a16="http://schemas.microsoft.com/office/drawing/2014/main" id="{50CAE377-F191-4900-8177-23AE21FBD879}"/>
              </a:ext>
            </a:extLst>
          </p:cNvPr>
          <p:cNvSpPr/>
          <p:nvPr/>
        </p:nvSpPr>
        <p:spPr>
          <a:xfrm>
            <a:off x="9477997" y="1572182"/>
            <a:ext cx="1520271" cy="1516895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58%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B5DC6D8-0696-40F7-82BF-E174A76FB574}"/>
              </a:ext>
            </a:extLst>
          </p:cNvPr>
          <p:cNvSpPr txBox="1"/>
          <p:nvPr/>
        </p:nvSpPr>
        <p:spPr>
          <a:xfrm>
            <a:off x="509689" y="434600"/>
            <a:ext cx="913242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116" name="Group 65">
            <a:extLst>
              <a:ext uri="{FF2B5EF4-FFF2-40B4-BE49-F238E27FC236}">
                <a16:creationId xmlns:a16="http://schemas.microsoft.com/office/drawing/2014/main" id="{B1A4AD24-747F-4336-A043-518DB2B277A5}"/>
              </a:ext>
            </a:extLst>
          </p:cNvPr>
          <p:cNvGrpSpPr/>
          <p:nvPr/>
        </p:nvGrpSpPr>
        <p:grpSpPr>
          <a:xfrm>
            <a:off x="720729" y="4032427"/>
            <a:ext cx="1785057" cy="1750703"/>
            <a:chOff x="977900" y="5292226"/>
            <a:chExt cx="6434138" cy="6310312"/>
          </a:xfrm>
        </p:grpSpPr>
        <p:sp>
          <p:nvSpPr>
            <p:cNvPr id="117" name="Oval 36">
              <a:extLst>
                <a:ext uri="{FF2B5EF4-FFF2-40B4-BE49-F238E27FC236}">
                  <a16:creationId xmlns:a16="http://schemas.microsoft.com/office/drawing/2014/main" id="{F0336D50-22C9-4449-86EE-44D3F0E96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19" name="Oval 38">
              <a:extLst>
                <a:ext uri="{FF2B5EF4-FFF2-40B4-BE49-F238E27FC236}">
                  <a16:creationId xmlns:a16="http://schemas.microsoft.com/office/drawing/2014/main" id="{88AAD41F-37B9-4A94-B664-E51E6DDCD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20" name="Group 65">
            <a:extLst>
              <a:ext uri="{FF2B5EF4-FFF2-40B4-BE49-F238E27FC236}">
                <a16:creationId xmlns:a16="http://schemas.microsoft.com/office/drawing/2014/main" id="{62523597-6EE6-429A-ACD7-265F81FF3B0A}"/>
              </a:ext>
            </a:extLst>
          </p:cNvPr>
          <p:cNvGrpSpPr/>
          <p:nvPr/>
        </p:nvGrpSpPr>
        <p:grpSpPr>
          <a:xfrm>
            <a:off x="4203950" y="4032427"/>
            <a:ext cx="1785057" cy="1750703"/>
            <a:chOff x="977900" y="5292226"/>
            <a:chExt cx="6434138" cy="6310312"/>
          </a:xfrm>
        </p:grpSpPr>
        <p:sp>
          <p:nvSpPr>
            <p:cNvPr id="121" name="Oval 36">
              <a:extLst>
                <a:ext uri="{FF2B5EF4-FFF2-40B4-BE49-F238E27FC236}">
                  <a16:creationId xmlns:a16="http://schemas.microsoft.com/office/drawing/2014/main" id="{17C9D3DD-8366-4524-91AB-32C7ADD2D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3" name="Oval 38">
              <a:extLst>
                <a:ext uri="{FF2B5EF4-FFF2-40B4-BE49-F238E27FC236}">
                  <a16:creationId xmlns:a16="http://schemas.microsoft.com/office/drawing/2014/main" id="{DC5B4987-81A4-4A28-9030-C1ABFD345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124" name="Group 65">
            <a:extLst>
              <a:ext uri="{FF2B5EF4-FFF2-40B4-BE49-F238E27FC236}">
                <a16:creationId xmlns:a16="http://schemas.microsoft.com/office/drawing/2014/main" id="{D111F344-9FD7-4BB2-B943-BE46FD52B7F3}"/>
              </a:ext>
            </a:extLst>
          </p:cNvPr>
          <p:cNvGrpSpPr/>
          <p:nvPr/>
        </p:nvGrpSpPr>
        <p:grpSpPr>
          <a:xfrm>
            <a:off x="7804974" y="4032427"/>
            <a:ext cx="1785057" cy="1750703"/>
            <a:chOff x="977900" y="5292226"/>
            <a:chExt cx="6434138" cy="6310312"/>
          </a:xfrm>
        </p:grpSpPr>
        <p:sp>
          <p:nvSpPr>
            <p:cNvPr id="125" name="Oval 36">
              <a:extLst>
                <a:ext uri="{FF2B5EF4-FFF2-40B4-BE49-F238E27FC236}">
                  <a16:creationId xmlns:a16="http://schemas.microsoft.com/office/drawing/2014/main" id="{B9F77AE1-A06F-42C1-BD51-4D008A876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127" name="Oval 38">
              <a:extLst>
                <a:ext uri="{FF2B5EF4-FFF2-40B4-BE49-F238E27FC236}">
                  <a16:creationId xmlns:a16="http://schemas.microsoft.com/office/drawing/2014/main" id="{E7564570-7939-467E-84D0-C09B99960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</p:spTree>
    <p:extLst>
      <p:ext uri="{BB962C8B-B14F-4D97-AF65-F5344CB8AC3E}">
        <p14:creationId xmlns:p14="http://schemas.microsoft.com/office/powerpoint/2010/main" val="3699685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D983212-E9E4-40A0-A7C2-C5A499CC4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Drawing 2" descr="Picture looks like as external, broccoli, rock, garden&#10;&#10;">
            <a:extLst>
              <a:ext uri="{FF2B5EF4-FFF2-40B4-BE49-F238E27FC236}">
                <a16:creationId xmlns:a16="http://schemas.microsoft.com/office/drawing/2014/main" id="{A4156FF0-CB7A-4B4B-9D8D-A3149D918EE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r="13209"/>
          <a:stretch>
            <a:fillRect/>
          </a:stretch>
        </p:blipFill>
        <p:spPr>
          <a:xfrm>
            <a:off x="4283075" y="-25400"/>
            <a:ext cx="7908925" cy="7099300"/>
          </a:xfrm>
          <a:custGeom>
            <a:avLst/>
            <a:gdLst>
              <a:gd name="connsiteX0" fmla="*/ 2792668 w 10004921"/>
              <a:gd name="connsiteY0" fmla="*/ 1419 h 8981183"/>
              <a:gd name="connsiteX1" fmla="*/ 4428642 w 10004921"/>
              <a:gd name="connsiteY1" fmla="*/ 463122 h 8981183"/>
              <a:gd name="connsiteX2" fmla="*/ 5066074 w 10004921"/>
              <a:gd name="connsiteY2" fmla="*/ 1028473 h 8981183"/>
              <a:gd name="connsiteX3" fmla="*/ 5621866 w 10004921"/>
              <a:gd name="connsiteY3" fmla="*/ 1760287 h 8981183"/>
              <a:gd name="connsiteX4" fmla="*/ 6934414 w 10004921"/>
              <a:gd name="connsiteY4" fmla="*/ 2061808 h 8981183"/>
              <a:gd name="connsiteX5" fmla="*/ 8356862 w 10004921"/>
              <a:gd name="connsiteY5" fmla="*/ 2388455 h 8981183"/>
              <a:gd name="connsiteX6" fmla="*/ 9411924 w 10004921"/>
              <a:gd name="connsiteY6" fmla="*/ 3151678 h 8981183"/>
              <a:gd name="connsiteX7" fmla="*/ 7521606 w 10004921"/>
              <a:gd name="connsiteY7" fmla="*/ 8874282 h 8981183"/>
              <a:gd name="connsiteX8" fmla="*/ 5957854 w 10004921"/>
              <a:gd name="connsiteY8" fmla="*/ 8836592 h 8981183"/>
              <a:gd name="connsiteX9" fmla="*/ 4482022 w 10004921"/>
              <a:gd name="connsiteY9" fmla="*/ 7878637 h 8981183"/>
              <a:gd name="connsiteX10" fmla="*/ 2908850 w 10004921"/>
              <a:gd name="connsiteY10" fmla="*/ 7869215 h 8981183"/>
              <a:gd name="connsiteX11" fmla="*/ 1329397 w 10004921"/>
              <a:gd name="connsiteY11" fmla="*/ 7438920 h 8981183"/>
              <a:gd name="connsiteX12" fmla="*/ 450179 w 10004921"/>
              <a:gd name="connsiteY12" fmla="*/ 6402444 h 8981183"/>
              <a:gd name="connsiteX13" fmla="*/ 497280 w 10004921"/>
              <a:gd name="connsiteY13" fmla="*/ 4141042 h 8981183"/>
              <a:gd name="connsiteX14" fmla="*/ 133033 w 10004921"/>
              <a:gd name="connsiteY14" fmla="*/ 1722597 h 8981183"/>
              <a:gd name="connsiteX15" fmla="*/ 2792668 w 10004921"/>
              <a:gd name="connsiteY15" fmla="*/ 1419 h 898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004921" h="8981183">
                <a:moveTo>
                  <a:pt x="2792668" y="1419"/>
                </a:moveTo>
                <a:cubicBezTo>
                  <a:pt x="3376720" y="-17426"/>
                  <a:pt x="3951352" y="152179"/>
                  <a:pt x="4428642" y="463122"/>
                </a:cubicBezTo>
                <a:cubicBezTo>
                  <a:pt x="4670426" y="617023"/>
                  <a:pt x="4883950" y="808614"/>
                  <a:pt x="5066074" y="1028473"/>
                </a:cubicBezTo>
                <a:cubicBezTo>
                  <a:pt x="5257618" y="1267176"/>
                  <a:pt x="5383222" y="1565555"/>
                  <a:pt x="5621866" y="1760287"/>
                </a:cubicBezTo>
                <a:cubicBezTo>
                  <a:pt x="5995534" y="2064948"/>
                  <a:pt x="6475964" y="2020977"/>
                  <a:pt x="6934414" y="2061808"/>
                </a:cubicBezTo>
                <a:cubicBezTo>
                  <a:pt x="7414842" y="2105779"/>
                  <a:pt x="7914114" y="2209427"/>
                  <a:pt x="8356862" y="2388455"/>
                </a:cubicBezTo>
                <a:cubicBezTo>
                  <a:pt x="8758790" y="2551778"/>
                  <a:pt x="9123038" y="2790482"/>
                  <a:pt x="9411924" y="3151678"/>
                </a:cubicBezTo>
                <a:cubicBezTo>
                  <a:pt x="10749592" y="4822603"/>
                  <a:pt x="9697670" y="8214707"/>
                  <a:pt x="7521606" y="8874282"/>
                </a:cubicBezTo>
                <a:cubicBezTo>
                  <a:pt x="7003494" y="9031324"/>
                  <a:pt x="6447702" y="9012479"/>
                  <a:pt x="5957854" y="8836592"/>
                </a:cubicBezTo>
                <a:cubicBezTo>
                  <a:pt x="5383222" y="8629297"/>
                  <a:pt x="5034674" y="8104777"/>
                  <a:pt x="4482022" y="7878637"/>
                </a:cubicBezTo>
                <a:cubicBezTo>
                  <a:pt x="3985892" y="7674483"/>
                  <a:pt x="3433241" y="7828383"/>
                  <a:pt x="2908850" y="7869215"/>
                </a:cubicBezTo>
                <a:cubicBezTo>
                  <a:pt x="2334218" y="7910045"/>
                  <a:pt x="1800407" y="7727877"/>
                  <a:pt x="1329397" y="7438920"/>
                </a:cubicBezTo>
                <a:cubicBezTo>
                  <a:pt x="936889" y="7193935"/>
                  <a:pt x="569502" y="6861006"/>
                  <a:pt x="450179" y="6402444"/>
                </a:cubicBezTo>
                <a:cubicBezTo>
                  <a:pt x="255495" y="5664348"/>
                  <a:pt x="707664" y="4885420"/>
                  <a:pt x="497280" y="4141042"/>
                </a:cubicBezTo>
                <a:cubicBezTo>
                  <a:pt x="258635" y="3286734"/>
                  <a:pt x="-237495" y="2680552"/>
                  <a:pt x="133033" y="1722597"/>
                </a:cubicBezTo>
                <a:cubicBezTo>
                  <a:pt x="538101" y="673558"/>
                  <a:pt x="1750166" y="29686"/>
                  <a:pt x="2792668" y="1419"/>
                </a:cubicBezTo>
                <a:close/>
              </a:path>
            </a:pathLst>
          </a:custGeom>
        </p:spPr>
      </p:pic>
      <p:sp>
        <p:nvSpPr>
          <p:cNvPr id="17" name="Drawing 21">
            <a:extLst>
              <a:ext uri="{FF2B5EF4-FFF2-40B4-BE49-F238E27FC236}">
                <a16:creationId xmlns:a16="http://schemas.microsoft.com/office/drawing/2014/main" id="{D0FC73A9-34E8-4B1B-90F1-E557D3A16A89}"/>
              </a:ext>
            </a:extLst>
          </p:cNvPr>
          <p:cNvSpPr/>
          <p:nvPr/>
        </p:nvSpPr>
        <p:spPr>
          <a:xfrm flipH="1">
            <a:off x="619147" y="2696437"/>
            <a:ext cx="2342335" cy="494048"/>
          </a:xfrm>
          <a:custGeom>
            <a:avLst/>
            <a:gdLst>
              <a:gd name="connsiteX0" fmla="*/ 54293 w 505777"/>
              <a:gd name="connsiteY0" fmla="*/ 7620 h 106679"/>
              <a:gd name="connsiteX1" fmla="*/ 54293 w 505777"/>
              <a:gd name="connsiteY1" fmla="*/ 7620 h 106679"/>
              <a:gd name="connsiteX2" fmla="*/ 59055 w 505777"/>
              <a:gd name="connsiteY2" fmla="*/ 10478 h 106679"/>
              <a:gd name="connsiteX3" fmla="*/ 62865 w 505777"/>
              <a:gd name="connsiteY3" fmla="*/ 11430 h 106679"/>
              <a:gd name="connsiteX4" fmla="*/ 66675 w 505777"/>
              <a:gd name="connsiteY4" fmla="*/ 10478 h 106679"/>
              <a:gd name="connsiteX5" fmla="*/ 68580 w 505777"/>
              <a:gd name="connsiteY5" fmla="*/ 9525 h 106679"/>
              <a:gd name="connsiteX6" fmla="*/ 70485 w 505777"/>
              <a:gd name="connsiteY6" fmla="*/ 5715 h 106679"/>
              <a:gd name="connsiteX7" fmla="*/ 69533 w 505777"/>
              <a:gd name="connsiteY7" fmla="*/ 3810 h 106679"/>
              <a:gd name="connsiteX8" fmla="*/ 65723 w 505777"/>
              <a:gd name="connsiteY8" fmla="*/ 2858 h 106679"/>
              <a:gd name="connsiteX9" fmla="*/ 65723 w 505777"/>
              <a:gd name="connsiteY9" fmla="*/ 1905 h 106679"/>
              <a:gd name="connsiteX10" fmla="*/ 65723 w 505777"/>
              <a:gd name="connsiteY10" fmla="*/ 953 h 106679"/>
              <a:gd name="connsiteX11" fmla="*/ 66675 w 505777"/>
              <a:gd name="connsiteY11" fmla="*/ 953 h 106679"/>
              <a:gd name="connsiteX12" fmla="*/ 75248 w 505777"/>
              <a:gd name="connsiteY12" fmla="*/ 3810 h 106679"/>
              <a:gd name="connsiteX13" fmla="*/ 77153 w 505777"/>
              <a:gd name="connsiteY13" fmla="*/ 5715 h 106679"/>
              <a:gd name="connsiteX14" fmla="*/ 78105 w 505777"/>
              <a:gd name="connsiteY14" fmla="*/ 9525 h 106679"/>
              <a:gd name="connsiteX15" fmla="*/ 77153 w 505777"/>
              <a:gd name="connsiteY15" fmla="*/ 11430 h 106679"/>
              <a:gd name="connsiteX16" fmla="*/ 78105 w 505777"/>
              <a:gd name="connsiteY16" fmla="*/ 11430 h 106679"/>
              <a:gd name="connsiteX17" fmla="*/ 81915 w 505777"/>
              <a:gd name="connsiteY17" fmla="*/ 11430 h 106679"/>
              <a:gd name="connsiteX18" fmla="*/ 88583 w 505777"/>
              <a:gd name="connsiteY18" fmla="*/ 10478 h 106679"/>
              <a:gd name="connsiteX19" fmla="*/ 89535 w 505777"/>
              <a:gd name="connsiteY19" fmla="*/ 10478 h 106679"/>
              <a:gd name="connsiteX20" fmla="*/ 90488 w 505777"/>
              <a:gd name="connsiteY20" fmla="*/ 9525 h 106679"/>
              <a:gd name="connsiteX21" fmla="*/ 90488 w 505777"/>
              <a:gd name="connsiteY21" fmla="*/ 8573 h 106679"/>
              <a:gd name="connsiteX22" fmla="*/ 85725 w 505777"/>
              <a:gd name="connsiteY22" fmla="*/ 4763 h 106679"/>
              <a:gd name="connsiteX23" fmla="*/ 85725 w 505777"/>
              <a:gd name="connsiteY23" fmla="*/ 4763 h 106679"/>
              <a:gd name="connsiteX24" fmla="*/ 90488 w 505777"/>
              <a:gd name="connsiteY24" fmla="*/ 5715 h 106679"/>
              <a:gd name="connsiteX25" fmla="*/ 94298 w 505777"/>
              <a:gd name="connsiteY25" fmla="*/ 6668 h 106679"/>
              <a:gd name="connsiteX26" fmla="*/ 98108 w 505777"/>
              <a:gd name="connsiteY26" fmla="*/ 9525 h 106679"/>
              <a:gd name="connsiteX27" fmla="*/ 100965 w 505777"/>
              <a:gd name="connsiteY27" fmla="*/ 9525 h 106679"/>
              <a:gd name="connsiteX28" fmla="*/ 106680 w 505777"/>
              <a:gd name="connsiteY28" fmla="*/ 10478 h 106679"/>
              <a:gd name="connsiteX29" fmla="*/ 111443 w 505777"/>
              <a:gd name="connsiteY29" fmla="*/ 10478 h 106679"/>
              <a:gd name="connsiteX30" fmla="*/ 120015 w 505777"/>
              <a:gd name="connsiteY30" fmla="*/ 11430 h 106679"/>
              <a:gd name="connsiteX31" fmla="*/ 122873 w 505777"/>
              <a:gd name="connsiteY31" fmla="*/ 10478 h 106679"/>
              <a:gd name="connsiteX32" fmla="*/ 124778 w 505777"/>
              <a:gd name="connsiteY32" fmla="*/ 9525 h 106679"/>
              <a:gd name="connsiteX33" fmla="*/ 127635 w 505777"/>
              <a:gd name="connsiteY33" fmla="*/ 9525 h 106679"/>
              <a:gd name="connsiteX34" fmla="*/ 137160 w 505777"/>
              <a:gd name="connsiteY34" fmla="*/ 10478 h 106679"/>
              <a:gd name="connsiteX35" fmla="*/ 140970 w 505777"/>
              <a:gd name="connsiteY35" fmla="*/ 12383 h 106679"/>
              <a:gd name="connsiteX36" fmla="*/ 142875 w 505777"/>
              <a:gd name="connsiteY36" fmla="*/ 13335 h 106679"/>
              <a:gd name="connsiteX37" fmla="*/ 144780 w 505777"/>
              <a:gd name="connsiteY37" fmla="*/ 13335 h 106679"/>
              <a:gd name="connsiteX38" fmla="*/ 148590 w 505777"/>
              <a:gd name="connsiteY38" fmla="*/ 13335 h 106679"/>
              <a:gd name="connsiteX39" fmla="*/ 161925 w 505777"/>
              <a:gd name="connsiteY39" fmla="*/ 16193 h 106679"/>
              <a:gd name="connsiteX40" fmla="*/ 166688 w 505777"/>
              <a:gd name="connsiteY40" fmla="*/ 17145 h 106679"/>
              <a:gd name="connsiteX41" fmla="*/ 174308 w 505777"/>
              <a:gd name="connsiteY41" fmla="*/ 15240 h 106679"/>
              <a:gd name="connsiteX42" fmla="*/ 181928 w 505777"/>
              <a:gd name="connsiteY42" fmla="*/ 14288 h 106679"/>
              <a:gd name="connsiteX43" fmla="*/ 184785 w 505777"/>
              <a:gd name="connsiteY43" fmla="*/ 15240 h 106679"/>
              <a:gd name="connsiteX44" fmla="*/ 189548 w 505777"/>
              <a:gd name="connsiteY44" fmla="*/ 16193 h 106679"/>
              <a:gd name="connsiteX45" fmla="*/ 192405 w 505777"/>
              <a:gd name="connsiteY45" fmla="*/ 16193 h 106679"/>
              <a:gd name="connsiteX46" fmla="*/ 196215 w 505777"/>
              <a:gd name="connsiteY46" fmla="*/ 17145 h 106679"/>
              <a:gd name="connsiteX47" fmla="*/ 200978 w 505777"/>
              <a:gd name="connsiteY47" fmla="*/ 18098 h 106679"/>
              <a:gd name="connsiteX48" fmla="*/ 205740 w 505777"/>
              <a:gd name="connsiteY48" fmla="*/ 17145 h 106679"/>
              <a:gd name="connsiteX49" fmla="*/ 209550 w 505777"/>
              <a:gd name="connsiteY49" fmla="*/ 17145 h 106679"/>
              <a:gd name="connsiteX50" fmla="*/ 212408 w 505777"/>
              <a:gd name="connsiteY50" fmla="*/ 18098 h 106679"/>
              <a:gd name="connsiteX51" fmla="*/ 216218 w 505777"/>
              <a:gd name="connsiteY51" fmla="*/ 18098 h 106679"/>
              <a:gd name="connsiteX52" fmla="*/ 219075 w 505777"/>
              <a:gd name="connsiteY52" fmla="*/ 17145 h 106679"/>
              <a:gd name="connsiteX53" fmla="*/ 221933 w 505777"/>
              <a:gd name="connsiteY53" fmla="*/ 16193 h 106679"/>
              <a:gd name="connsiteX54" fmla="*/ 225743 w 505777"/>
              <a:gd name="connsiteY54" fmla="*/ 16193 h 106679"/>
              <a:gd name="connsiteX55" fmla="*/ 228600 w 505777"/>
              <a:gd name="connsiteY55" fmla="*/ 16193 h 106679"/>
              <a:gd name="connsiteX56" fmla="*/ 233363 w 505777"/>
              <a:gd name="connsiteY56" fmla="*/ 15240 h 106679"/>
              <a:gd name="connsiteX57" fmla="*/ 239078 w 505777"/>
              <a:gd name="connsiteY57" fmla="*/ 16193 h 106679"/>
              <a:gd name="connsiteX58" fmla="*/ 242888 w 505777"/>
              <a:gd name="connsiteY58" fmla="*/ 18098 h 106679"/>
              <a:gd name="connsiteX59" fmla="*/ 245745 w 505777"/>
              <a:gd name="connsiteY59" fmla="*/ 18098 h 106679"/>
              <a:gd name="connsiteX60" fmla="*/ 251460 w 505777"/>
              <a:gd name="connsiteY60" fmla="*/ 17145 h 106679"/>
              <a:gd name="connsiteX61" fmla="*/ 255270 w 505777"/>
              <a:gd name="connsiteY61" fmla="*/ 17145 h 106679"/>
              <a:gd name="connsiteX62" fmla="*/ 256223 w 505777"/>
              <a:gd name="connsiteY62" fmla="*/ 18098 h 106679"/>
              <a:gd name="connsiteX63" fmla="*/ 256223 w 505777"/>
              <a:gd name="connsiteY63" fmla="*/ 20003 h 106679"/>
              <a:gd name="connsiteX64" fmla="*/ 259080 w 505777"/>
              <a:gd name="connsiteY64" fmla="*/ 20955 h 106679"/>
              <a:gd name="connsiteX65" fmla="*/ 260985 w 505777"/>
              <a:gd name="connsiteY65" fmla="*/ 20003 h 106679"/>
              <a:gd name="connsiteX66" fmla="*/ 258128 w 505777"/>
              <a:gd name="connsiteY66" fmla="*/ 19050 h 106679"/>
              <a:gd name="connsiteX67" fmla="*/ 266700 w 505777"/>
              <a:gd name="connsiteY67" fmla="*/ 17145 h 106679"/>
              <a:gd name="connsiteX68" fmla="*/ 273368 w 505777"/>
              <a:gd name="connsiteY68" fmla="*/ 17145 h 106679"/>
              <a:gd name="connsiteX69" fmla="*/ 274320 w 505777"/>
              <a:gd name="connsiteY69" fmla="*/ 18098 h 106679"/>
              <a:gd name="connsiteX70" fmla="*/ 273368 w 505777"/>
              <a:gd name="connsiteY70" fmla="*/ 19050 h 106679"/>
              <a:gd name="connsiteX71" fmla="*/ 270510 w 505777"/>
              <a:gd name="connsiteY71" fmla="*/ 19050 h 106679"/>
              <a:gd name="connsiteX72" fmla="*/ 268605 w 505777"/>
              <a:gd name="connsiteY72" fmla="*/ 19050 h 106679"/>
              <a:gd name="connsiteX73" fmla="*/ 266700 w 505777"/>
              <a:gd name="connsiteY73" fmla="*/ 21908 h 106679"/>
              <a:gd name="connsiteX74" fmla="*/ 267653 w 505777"/>
              <a:gd name="connsiteY74" fmla="*/ 22860 h 106679"/>
              <a:gd name="connsiteX75" fmla="*/ 273368 w 505777"/>
              <a:gd name="connsiteY75" fmla="*/ 24765 h 106679"/>
              <a:gd name="connsiteX76" fmla="*/ 276225 w 505777"/>
              <a:gd name="connsiteY76" fmla="*/ 22860 h 106679"/>
              <a:gd name="connsiteX77" fmla="*/ 278130 w 505777"/>
              <a:gd name="connsiteY77" fmla="*/ 18098 h 106679"/>
              <a:gd name="connsiteX78" fmla="*/ 280035 w 505777"/>
              <a:gd name="connsiteY78" fmla="*/ 17145 h 106679"/>
              <a:gd name="connsiteX79" fmla="*/ 283845 w 505777"/>
              <a:gd name="connsiteY79" fmla="*/ 18098 h 106679"/>
              <a:gd name="connsiteX80" fmla="*/ 290513 w 505777"/>
              <a:gd name="connsiteY80" fmla="*/ 18098 h 106679"/>
              <a:gd name="connsiteX81" fmla="*/ 293370 w 505777"/>
              <a:gd name="connsiteY81" fmla="*/ 17145 h 106679"/>
              <a:gd name="connsiteX82" fmla="*/ 296228 w 505777"/>
              <a:gd name="connsiteY82" fmla="*/ 17145 h 106679"/>
              <a:gd name="connsiteX83" fmla="*/ 302895 w 505777"/>
              <a:gd name="connsiteY83" fmla="*/ 18098 h 106679"/>
              <a:gd name="connsiteX84" fmla="*/ 305753 w 505777"/>
              <a:gd name="connsiteY84" fmla="*/ 19050 h 106679"/>
              <a:gd name="connsiteX85" fmla="*/ 312420 w 505777"/>
              <a:gd name="connsiteY85" fmla="*/ 20003 h 106679"/>
              <a:gd name="connsiteX86" fmla="*/ 315278 w 505777"/>
              <a:gd name="connsiteY86" fmla="*/ 19050 h 106679"/>
              <a:gd name="connsiteX87" fmla="*/ 316230 w 505777"/>
              <a:gd name="connsiteY87" fmla="*/ 19050 h 106679"/>
              <a:gd name="connsiteX88" fmla="*/ 319088 w 505777"/>
              <a:gd name="connsiteY88" fmla="*/ 18098 h 106679"/>
              <a:gd name="connsiteX89" fmla="*/ 332423 w 505777"/>
              <a:gd name="connsiteY89" fmla="*/ 17145 h 106679"/>
              <a:gd name="connsiteX90" fmla="*/ 334328 w 505777"/>
              <a:gd name="connsiteY90" fmla="*/ 18098 h 106679"/>
              <a:gd name="connsiteX91" fmla="*/ 337185 w 505777"/>
              <a:gd name="connsiteY91" fmla="*/ 18098 h 106679"/>
              <a:gd name="connsiteX92" fmla="*/ 347663 w 505777"/>
              <a:gd name="connsiteY92" fmla="*/ 18098 h 106679"/>
              <a:gd name="connsiteX93" fmla="*/ 351473 w 505777"/>
              <a:gd name="connsiteY93" fmla="*/ 19050 h 106679"/>
              <a:gd name="connsiteX94" fmla="*/ 353378 w 505777"/>
              <a:gd name="connsiteY94" fmla="*/ 18098 h 106679"/>
              <a:gd name="connsiteX95" fmla="*/ 357188 w 505777"/>
              <a:gd name="connsiteY95" fmla="*/ 18098 h 106679"/>
              <a:gd name="connsiteX96" fmla="*/ 360998 w 505777"/>
              <a:gd name="connsiteY96" fmla="*/ 19050 h 106679"/>
              <a:gd name="connsiteX97" fmla="*/ 366713 w 505777"/>
              <a:gd name="connsiteY97" fmla="*/ 17145 h 106679"/>
              <a:gd name="connsiteX98" fmla="*/ 368618 w 505777"/>
              <a:gd name="connsiteY98" fmla="*/ 16193 h 106679"/>
              <a:gd name="connsiteX99" fmla="*/ 372428 w 505777"/>
              <a:gd name="connsiteY99" fmla="*/ 15240 h 106679"/>
              <a:gd name="connsiteX100" fmla="*/ 374333 w 505777"/>
              <a:gd name="connsiteY100" fmla="*/ 15240 h 106679"/>
              <a:gd name="connsiteX101" fmla="*/ 381000 w 505777"/>
              <a:gd name="connsiteY101" fmla="*/ 15240 h 106679"/>
              <a:gd name="connsiteX102" fmla="*/ 384810 w 505777"/>
              <a:gd name="connsiteY102" fmla="*/ 14288 h 106679"/>
              <a:gd name="connsiteX103" fmla="*/ 388620 w 505777"/>
              <a:gd name="connsiteY103" fmla="*/ 14288 h 106679"/>
              <a:gd name="connsiteX104" fmla="*/ 392430 w 505777"/>
              <a:gd name="connsiteY104" fmla="*/ 15240 h 106679"/>
              <a:gd name="connsiteX105" fmla="*/ 396240 w 505777"/>
              <a:gd name="connsiteY105" fmla="*/ 15240 h 106679"/>
              <a:gd name="connsiteX106" fmla="*/ 403860 w 505777"/>
              <a:gd name="connsiteY106" fmla="*/ 15240 h 106679"/>
              <a:gd name="connsiteX107" fmla="*/ 410528 w 505777"/>
              <a:gd name="connsiteY107" fmla="*/ 15240 h 106679"/>
              <a:gd name="connsiteX108" fmla="*/ 420053 w 505777"/>
              <a:gd name="connsiteY108" fmla="*/ 14288 h 106679"/>
              <a:gd name="connsiteX109" fmla="*/ 438150 w 505777"/>
              <a:gd name="connsiteY109" fmla="*/ 14288 h 106679"/>
              <a:gd name="connsiteX110" fmla="*/ 441960 w 505777"/>
              <a:gd name="connsiteY110" fmla="*/ 13335 h 106679"/>
              <a:gd name="connsiteX111" fmla="*/ 447675 w 505777"/>
              <a:gd name="connsiteY111" fmla="*/ 12383 h 106679"/>
              <a:gd name="connsiteX112" fmla="*/ 462915 w 505777"/>
              <a:gd name="connsiteY112" fmla="*/ 10478 h 106679"/>
              <a:gd name="connsiteX113" fmla="*/ 469583 w 505777"/>
              <a:gd name="connsiteY113" fmla="*/ 10478 h 106679"/>
              <a:gd name="connsiteX114" fmla="*/ 473393 w 505777"/>
              <a:gd name="connsiteY114" fmla="*/ 10478 h 106679"/>
              <a:gd name="connsiteX115" fmla="*/ 473393 w 505777"/>
              <a:gd name="connsiteY115" fmla="*/ 10478 h 106679"/>
              <a:gd name="connsiteX116" fmla="*/ 476250 w 505777"/>
              <a:gd name="connsiteY116" fmla="*/ 13335 h 106679"/>
              <a:gd name="connsiteX117" fmla="*/ 478155 w 505777"/>
              <a:gd name="connsiteY117" fmla="*/ 15240 h 106679"/>
              <a:gd name="connsiteX118" fmla="*/ 489585 w 505777"/>
              <a:gd name="connsiteY118" fmla="*/ 16193 h 106679"/>
              <a:gd name="connsiteX119" fmla="*/ 491490 w 505777"/>
              <a:gd name="connsiteY119" fmla="*/ 18098 h 106679"/>
              <a:gd name="connsiteX120" fmla="*/ 492443 w 505777"/>
              <a:gd name="connsiteY120" fmla="*/ 20003 h 106679"/>
              <a:gd name="connsiteX121" fmla="*/ 494348 w 505777"/>
              <a:gd name="connsiteY121" fmla="*/ 21908 h 106679"/>
              <a:gd name="connsiteX122" fmla="*/ 499110 w 505777"/>
              <a:gd name="connsiteY122" fmla="*/ 21908 h 106679"/>
              <a:gd name="connsiteX123" fmla="*/ 502920 w 505777"/>
              <a:gd name="connsiteY123" fmla="*/ 28575 h 106679"/>
              <a:gd name="connsiteX124" fmla="*/ 502920 w 505777"/>
              <a:gd name="connsiteY124" fmla="*/ 31433 h 106679"/>
              <a:gd name="connsiteX125" fmla="*/ 504825 w 505777"/>
              <a:gd name="connsiteY125" fmla="*/ 35243 h 106679"/>
              <a:gd name="connsiteX126" fmla="*/ 505778 w 505777"/>
              <a:gd name="connsiteY126" fmla="*/ 40005 h 106679"/>
              <a:gd name="connsiteX127" fmla="*/ 503873 w 505777"/>
              <a:gd name="connsiteY127" fmla="*/ 48578 h 106679"/>
              <a:gd name="connsiteX128" fmla="*/ 503873 w 505777"/>
              <a:gd name="connsiteY128" fmla="*/ 52388 h 106679"/>
              <a:gd name="connsiteX129" fmla="*/ 503873 w 505777"/>
              <a:gd name="connsiteY129" fmla="*/ 57150 h 106679"/>
              <a:gd name="connsiteX130" fmla="*/ 501968 w 505777"/>
              <a:gd name="connsiteY130" fmla="*/ 64770 h 106679"/>
              <a:gd name="connsiteX131" fmla="*/ 501015 w 505777"/>
              <a:gd name="connsiteY131" fmla="*/ 67628 h 106679"/>
              <a:gd name="connsiteX132" fmla="*/ 501968 w 505777"/>
              <a:gd name="connsiteY132" fmla="*/ 71438 h 106679"/>
              <a:gd name="connsiteX133" fmla="*/ 501015 w 505777"/>
              <a:gd name="connsiteY133" fmla="*/ 74295 h 106679"/>
              <a:gd name="connsiteX134" fmla="*/ 499110 w 505777"/>
              <a:gd name="connsiteY134" fmla="*/ 78105 h 106679"/>
              <a:gd name="connsiteX135" fmla="*/ 498158 w 505777"/>
              <a:gd name="connsiteY135" fmla="*/ 90488 h 106679"/>
              <a:gd name="connsiteX136" fmla="*/ 498158 w 505777"/>
              <a:gd name="connsiteY136" fmla="*/ 92393 h 106679"/>
              <a:gd name="connsiteX137" fmla="*/ 495300 w 505777"/>
              <a:gd name="connsiteY137" fmla="*/ 94298 h 106679"/>
              <a:gd name="connsiteX138" fmla="*/ 487680 w 505777"/>
              <a:gd name="connsiteY138" fmla="*/ 94298 h 106679"/>
              <a:gd name="connsiteX139" fmla="*/ 483870 w 505777"/>
              <a:gd name="connsiteY139" fmla="*/ 95250 h 106679"/>
              <a:gd name="connsiteX140" fmla="*/ 479108 w 505777"/>
              <a:gd name="connsiteY140" fmla="*/ 97155 h 106679"/>
              <a:gd name="connsiteX141" fmla="*/ 477203 w 505777"/>
              <a:gd name="connsiteY141" fmla="*/ 98108 h 106679"/>
              <a:gd name="connsiteX142" fmla="*/ 471488 w 505777"/>
              <a:gd name="connsiteY142" fmla="*/ 102870 h 106679"/>
              <a:gd name="connsiteX143" fmla="*/ 467678 w 505777"/>
              <a:gd name="connsiteY143" fmla="*/ 105728 h 106679"/>
              <a:gd name="connsiteX144" fmla="*/ 463868 w 505777"/>
              <a:gd name="connsiteY144" fmla="*/ 105728 h 106679"/>
              <a:gd name="connsiteX145" fmla="*/ 448628 w 505777"/>
              <a:gd name="connsiteY145" fmla="*/ 106680 h 106679"/>
              <a:gd name="connsiteX146" fmla="*/ 436245 w 505777"/>
              <a:gd name="connsiteY146" fmla="*/ 103823 h 106679"/>
              <a:gd name="connsiteX147" fmla="*/ 433388 w 505777"/>
              <a:gd name="connsiteY147" fmla="*/ 103823 h 106679"/>
              <a:gd name="connsiteX148" fmla="*/ 428625 w 505777"/>
              <a:gd name="connsiteY148" fmla="*/ 105728 h 106679"/>
              <a:gd name="connsiteX149" fmla="*/ 428625 w 505777"/>
              <a:gd name="connsiteY149" fmla="*/ 105728 h 106679"/>
              <a:gd name="connsiteX150" fmla="*/ 427673 w 505777"/>
              <a:gd name="connsiteY150" fmla="*/ 105728 h 106679"/>
              <a:gd name="connsiteX151" fmla="*/ 425768 w 505777"/>
              <a:gd name="connsiteY151" fmla="*/ 103823 h 106679"/>
              <a:gd name="connsiteX152" fmla="*/ 422910 w 505777"/>
              <a:gd name="connsiteY152" fmla="*/ 102870 h 106679"/>
              <a:gd name="connsiteX153" fmla="*/ 419100 w 505777"/>
              <a:gd name="connsiteY153" fmla="*/ 102870 h 106679"/>
              <a:gd name="connsiteX154" fmla="*/ 417195 w 505777"/>
              <a:gd name="connsiteY154" fmla="*/ 103823 h 106679"/>
              <a:gd name="connsiteX155" fmla="*/ 415290 w 505777"/>
              <a:gd name="connsiteY155" fmla="*/ 104775 h 106679"/>
              <a:gd name="connsiteX156" fmla="*/ 405765 w 505777"/>
              <a:gd name="connsiteY156" fmla="*/ 103823 h 106679"/>
              <a:gd name="connsiteX157" fmla="*/ 401003 w 505777"/>
              <a:gd name="connsiteY157" fmla="*/ 103823 h 106679"/>
              <a:gd name="connsiteX158" fmla="*/ 398145 w 505777"/>
              <a:gd name="connsiteY158" fmla="*/ 104775 h 106679"/>
              <a:gd name="connsiteX159" fmla="*/ 393383 w 505777"/>
              <a:gd name="connsiteY159" fmla="*/ 104775 h 106679"/>
              <a:gd name="connsiteX160" fmla="*/ 388620 w 505777"/>
              <a:gd name="connsiteY160" fmla="*/ 103823 h 106679"/>
              <a:gd name="connsiteX161" fmla="*/ 385763 w 505777"/>
              <a:gd name="connsiteY161" fmla="*/ 103823 h 106679"/>
              <a:gd name="connsiteX162" fmla="*/ 383858 w 505777"/>
              <a:gd name="connsiteY162" fmla="*/ 103823 h 106679"/>
              <a:gd name="connsiteX163" fmla="*/ 378143 w 505777"/>
              <a:gd name="connsiteY163" fmla="*/ 103823 h 106679"/>
              <a:gd name="connsiteX164" fmla="*/ 375285 w 505777"/>
              <a:gd name="connsiteY164" fmla="*/ 102870 h 106679"/>
              <a:gd name="connsiteX165" fmla="*/ 369570 w 505777"/>
              <a:gd name="connsiteY165" fmla="*/ 102870 h 106679"/>
              <a:gd name="connsiteX166" fmla="*/ 367665 w 505777"/>
              <a:gd name="connsiteY166" fmla="*/ 103823 h 106679"/>
              <a:gd name="connsiteX167" fmla="*/ 364808 w 505777"/>
              <a:gd name="connsiteY167" fmla="*/ 103823 h 106679"/>
              <a:gd name="connsiteX168" fmla="*/ 361950 w 505777"/>
              <a:gd name="connsiteY168" fmla="*/ 103823 h 106679"/>
              <a:gd name="connsiteX169" fmla="*/ 360045 w 505777"/>
              <a:gd name="connsiteY169" fmla="*/ 103823 h 106679"/>
              <a:gd name="connsiteX170" fmla="*/ 354330 w 505777"/>
              <a:gd name="connsiteY170" fmla="*/ 100013 h 106679"/>
              <a:gd name="connsiteX171" fmla="*/ 349568 w 505777"/>
              <a:gd name="connsiteY171" fmla="*/ 97155 h 106679"/>
              <a:gd name="connsiteX172" fmla="*/ 348615 w 505777"/>
              <a:gd name="connsiteY172" fmla="*/ 96203 h 106679"/>
              <a:gd name="connsiteX173" fmla="*/ 348615 w 505777"/>
              <a:gd name="connsiteY173" fmla="*/ 96203 h 106679"/>
              <a:gd name="connsiteX174" fmla="*/ 349568 w 505777"/>
              <a:gd name="connsiteY174" fmla="*/ 96203 h 106679"/>
              <a:gd name="connsiteX175" fmla="*/ 348615 w 505777"/>
              <a:gd name="connsiteY175" fmla="*/ 98108 h 106679"/>
              <a:gd name="connsiteX176" fmla="*/ 344805 w 505777"/>
              <a:gd name="connsiteY176" fmla="*/ 100965 h 106679"/>
              <a:gd name="connsiteX177" fmla="*/ 344805 w 505777"/>
              <a:gd name="connsiteY177" fmla="*/ 100965 h 106679"/>
              <a:gd name="connsiteX178" fmla="*/ 340995 w 505777"/>
              <a:gd name="connsiteY178" fmla="*/ 100965 h 106679"/>
              <a:gd name="connsiteX179" fmla="*/ 339090 w 505777"/>
              <a:gd name="connsiteY179" fmla="*/ 98108 h 106679"/>
              <a:gd name="connsiteX180" fmla="*/ 340043 w 505777"/>
              <a:gd name="connsiteY180" fmla="*/ 95250 h 106679"/>
              <a:gd name="connsiteX181" fmla="*/ 340995 w 505777"/>
              <a:gd name="connsiteY181" fmla="*/ 95250 h 106679"/>
              <a:gd name="connsiteX182" fmla="*/ 340995 w 505777"/>
              <a:gd name="connsiteY182" fmla="*/ 96203 h 106679"/>
              <a:gd name="connsiteX183" fmla="*/ 340043 w 505777"/>
              <a:gd name="connsiteY183" fmla="*/ 95250 h 106679"/>
              <a:gd name="connsiteX184" fmla="*/ 339090 w 505777"/>
              <a:gd name="connsiteY184" fmla="*/ 96203 h 106679"/>
              <a:gd name="connsiteX185" fmla="*/ 330518 w 505777"/>
              <a:gd name="connsiteY185" fmla="*/ 101918 h 106679"/>
              <a:gd name="connsiteX186" fmla="*/ 328613 w 505777"/>
              <a:gd name="connsiteY186" fmla="*/ 102870 h 106679"/>
              <a:gd name="connsiteX187" fmla="*/ 325755 w 505777"/>
              <a:gd name="connsiteY187" fmla="*/ 102870 h 106679"/>
              <a:gd name="connsiteX188" fmla="*/ 318135 w 505777"/>
              <a:gd name="connsiteY188" fmla="*/ 102870 h 106679"/>
              <a:gd name="connsiteX189" fmla="*/ 311468 w 505777"/>
              <a:gd name="connsiteY189" fmla="*/ 102870 h 106679"/>
              <a:gd name="connsiteX190" fmla="*/ 307658 w 505777"/>
              <a:gd name="connsiteY190" fmla="*/ 100965 h 106679"/>
              <a:gd name="connsiteX191" fmla="*/ 306705 w 505777"/>
              <a:gd name="connsiteY191" fmla="*/ 100013 h 106679"/>
              <a:gd name="connsiteX192" fmla="*/ 305753 w 505777"/>
              <a:gd name="connsiteY192" fmla="*/ 99060 h 106679"/>
              <a:gd name="connsiteX193" fmla="*/ 301943 w 505777"/>
              <a:gd name="connsiteY193" fmla="*/ 98108 h 106679"/>
              <a:gd name="connsiteX194" fmla="*/ 299085 w 505777"/>
              <a:gd name="connsiteY194" fmla="*/ 99060 h 106679"/>
              <a:gd name="connsiteX195" fmla="*/ 293370 w 505777"/>
              <a:gd name="connsiteY195" fmla="*/ 100013 h 106679"/>
              <a:gd name="connsiteX196" fmla="*/ 291465 w 505777"/>
              <a:gd name="connsiteY196" fmla="*/ 99060 h 106679"/>
              <a:gd name="connsiteX197" fmla="*/ 288608 w 505777"/>
              <a:gd name="connsiteY197" fmla="*/ 98108 h 106679"/>
              <a:gd name="connsiteX198" fmla="*/ 287655 w 505777"/>
              <a:gd name="connsiteY198" fmla="*/ 100013 h 106679"/>
              <a:gd name="connsiteX199" fmla="*/ 284798 w 505777"/>
              <a:gd name="connsiteY199" fmla="*/ 101918 h 106679"/>
              <a:gd name="connsiteX200" fmla="*/ 282893 w 505777"/>
              <a:gd name="connsiteY200" fmla="*/ 101918 h 106679"/>
              <a:gd name="connsiteX201" fmla="*/ 282893 w 505777"/>
              <a:gd name="connsiteY201" fmla="*/ 101918 h 106679"/>
              <a:gd name="connsiteX202" fmla="*/ 280988 w 505777"/>
              <a:gd name="connsiteY202" fmla="*/ 100013 h 106679"/>
              <a:gd name="connsiteX203" fmla="*/ 276225 w 505777"/>
              <a:gd name="connsiteY203" fmla="*/ 99060 h 106679"/>
              <a:gd name="connsiteX204" fmla="*/ 274320 w 505777"/>
              <a:gd name="connsiteY204" fmla="*/ 100013 h 106679"/>
              <a:gd name="connsiteX205" fmla="*/ 273368 w 505777"/>
              <a:gd name="connsiteY205" fmla="*/ 101918 h 106679"/>
              <a:gd name="connsiteX206" fmla="*/ 267653 w 505777"/>
              <a:gd name="connsiteY206" fmla="*/ 104775 h 106679"/>
              <a:gd name="connsiteX207" fmla="*/ 262890 w 505777"/>
              <a:gd name="connsiteY207" fmla="*/ 103823 h 106679"/>
              <a:gd name="connsiteX208" fmla="*/ 259080 w 505777"/>
              <a:gd name="connsiteY208" fmla="*/ 102870 h 106679"/>
              <a:gd name="connsiteX209" fmla="*/ 255270 w 505777"/>
              <a:gd name="connsiteY209" fmla="*/ 102870 h 106679"/>
              <a:gd name="connsiteX210" fmla="*/ 245745 w 505777"/>
              <a:gd name="connsiteY210" fmla="*/ 101918 h 106679"/>
              <a:gd name="connsiteX211" fmla="*/ 243840 w 505777"/>
              <a:gd name="connsiteY211" fmla="*/ 100965 h 106679"/>
              <a:gd name="connsiteX212" fmla="*/ 246698 w 505777"/>
              <a:gd name="connsiteY212" fmla="*/ 99060 h 106679"/>
              <a:gd name="connsiteX213" fmla="*/ 246698 w 505777"/>
              <a:gd name="connsiteY213" fmla="*/ 98108 h 106679"/>
              <a:gd name="connsiteX214" fmla="*/ 245745 w 505777"/>
              <a:gd name="connsiteY214" fmla="*/ 97155 h 106679"/>
              <a:gd name="connsiteX215" fmla="*/ 243840 w 505777"/>
              <a:gd name="connsiteY215" fmla="*/ 97155 h 106679"/>
              <a:gd name="connsiteX216" fmla="*/ 242888 w 505777"/>
              <a:gd name="connsiteY216" fmla="*/ 99060 h 106679"/>
              <a:gd name="connsiteX217" fmla="*/ 243840 w 505777"/>
              <a:gd name="connsiteY217" fmla="*/ 101918 h 106679"/>
              <a:gd name="connsiteX218" fmla="*/ 239078 w 505777"/>
              <a:gd name="connsiteY218" fmla="*/ 100965 h 106679"/>
              <a:gd name="connsiteX219" fmla="*/ 237173 w 505777"/>
              <a:gd name="connsiteY219" fmla="*/ 99060 h 106679"/>
              <a:gd name="connsiteX220" fmla="*/ 231458 w 505777"/>
              <a:gd name="connsiteY220" fmla="*/ 96203 h 106679"/>
              <a:gd name="connsiteX221" fmla="*/ 230505 w 505777"/>
              <a:gd name="connsiteY221" fmla="*/ 96203 h 106679"/>
              <a:gd name="connsiteX222" fmla="*/ 221933 w 505777"/>
              <a:gd name="connsiteY222" fmla="*/ 95250 h 106679"/>
              <a:gd name="connsiteX223" fmla="*/ 219075 w 505777"/>
              <a:gd name="connsiteY223" fmla="*/ 95250 h 106679"/>
              <a:gd name="connsiteX224" fmla="*/ 215265 w 505777"/>
              <a:gd name="connsiteY224" fmla="*/ 95250 h 106679"/>
              <a:gd name="connsiteX225" fmla="*/ 212408 w 505777"/>
              <a:gd name="connsiteY225" fmla="*/ 94298 h 106679"/>
              <a:gd name="connsiteX226" fmla="*/ 206693 w 505777"/>
              <a:gd name="connsiteY226" fmla="*/ 94298 h 106679"/>
              <a:gd name="connsiteX227" fmla="*/ 205740 w 505777"/>
              <a:gd name="connsiteY227" fmla="*/ 93345 h 106679"/>
              <a:gd name="connsiteX228" fmla="*/ 206693 w 505777"/>
              <a:gd name="connsiteY228" fmla="*/ 92393 h 106679"/>
              <a:gd name="connsiteX229" fmla="*/ 207645 w 505777"/>
              <a:gd name="connsiteY229" fmla="*/ 91440 h 106679"/>
              <a:gd name="connsiteX230" fmla="*/ 207645 w 505777"/>
              <a:gd name="connsiteY230" fmla="*/ 89535 h 106679"/>
              <a:gd name="connsiteX231" fmla="*/ 204788 w 505777"/>
              <a:gd name="connsiteY231" fmla="*/ 88583 h 106679"/>
              <a:gd name="connsiteX232" fmla="*/ 201930 w 505777"/>
              <a:gd name="connsiteY232" fmla="*/ 89535 h 106679"/>
              <a:gd name="connsiteX233" fmla="*/ 197168 w 505777"/>
              <a:gd name="connsiteY233" fmla="*/ 92393 h 106679"/>
              <a:gd name="connsiteX234" fmla="*/ 193358 w 505777"/>
              <a:gd name="connsiteY234" fmla="*/ 93345 h 106679"/>
              <a:gd name="connsiteX235" fmla="*/ 190500 w 505777"/>
              <a:gd name="connsiteY235" fmla="*/ 93345 h 106679"/>
              <a:gd name="connsiteX236" fmla="*/ 185738 w 505777"/>
              <a:gd name="connsiteY236" fmla="*/ 92393 h 106679"/>
              <a:gd name="connsiteX237" fmla="*/ 182880 w 505777"/>
              <a:gd name="connsiteY237" fmla="*/ 91440 h 106679"/>
              <a:gd name="connsiteX238" fmla="*/ 173355 w 505777"/>
              <a:gd name="connsiteY238" fmla="*/ 87630 h 106679"/>
              <a:gd name="connsiteX239" fmla="*/ 172403 w 505777"/>
              <a:gd name="connsiteY239" fmla="*/ 85725 h 106679"/>
              <a:gd name="connsiteX240" fmla="*/ 171450 w 505777"/>
              <a:gd name="connsiteY240" fmla="*/ 82868 h 106679"/>
              <a:gd name="connsiteX241" fmla="*/ 168593 w 505777"/>
              <a:gd name="connsiteY241" fmla="*/ 81915 h 106679"/>
              <a:gd name="connsiteX242" fmla="*/ 166688 w 505777"/>
              <a:gd name="connsiteY242" fmla="*/ 82868 h 106679"/>
              <a:gd name="connsiteX243" fmla="*/ 164783 w 505777"/>
              <a:gd name="connsiteY243" fmla="*/ 84773 h 106679"/>
              <a:gd name="connsiteX244" fmla="*/ 160020 w 505777"/>
              <a:gd name="connsiteY244" fmla="*/ 86678 h 106679"/>
              <a:gd name="connsiteX245" fmla="*/ 157163 w 505777"/>
              <a:gd name="connsiteY245" fmla="*/ 86678 h 106679"/>
              <a:gd name="connsiteX246" fmla="*/ 156210 w 505777"/>
              <a:gd name="connsiteY246" fmla="*/ 85725 h 106679"/>
              <a:gd name="connsiteX247" fmla="*/ 153353 w 505777"/>
              <a:gd name="connsiteY247" fmla="*/ 86678 h 106679"/>
              <a:gd name="connsiteX248" fmla="*/ 149543 w 505777"/>
              <a:gd name="connsiteY248" fmla="*/ 87630 h 106679"/>
              <a:gd name="connsiteX249" fmla="*/ 146685 w 505777"/>
              <a:gd name="connsiteY249" fmla="*/ 86678 h 106679"/>
              <a:gd name="connsiteX250" fmla="*/ 146685 w 505777"/>
              <a:gd name="connsiteY250" fmla="*/ 82868 h 106679"/>
              <a:gd name="connsiteX251" fmla="*/ 144780 w 505777"/>
              <a:gd name="connsiteY251" fmla="*/ 81915 h 106679"/>
              <a:gd name="connsiteX252" fmla="*/ 142875 w 505777"/>
              <a:gd name="connsiteY252" fmla="*/ 82868 h 106679"/>
              <a:gd name="connsiteX253" fmla="*/ 140018 w 505777"/>
              <a:gd name="connsiteY253" fmla="*/ 81915 h 106679"/>
              <a:gd name="connsiteX254" fmla="*/ 135255 w 505777"/>
              <a:gd name="connsiteY254" fmla="*/ 80963 h 106679"/>
              <a:gd name="connsiteX255" fmla="*/ 134303 w 505777"/>
              <a:gd name="connsiteY255" fmla="*/ 80963 h 106679"/>
              <a:gd name="connsiteX256" fmla="*/ 133350 w 505777"/>
              <a:gd name="connsiteY256" fmla="*/ 80963 h 106679"/>
              <a:gd name="connsiteX257" fmla="*/ 126683 w 505777"/>
              <a:gd name="connsiteY257" fmla="*/ 81915 h 106679"/>
              <a:gd name="connsiteX258" fmla="*/ 120015 w 505777"/>
              <a:gd name="connsiteY258" fmla="*/ 80963 h 106679"/>
              <a:gd name="connsiteX259" fmla="*/ 117158 w 505777"/>
              <a:gd name="connsiteY259" fmla="*/ 80963 h 106679"/>
              <a:gd name="connsiteX260" fmla="*/ 116205 w 505777"/>
              <a:gd name="connsiteY260" fmla="*/ 80010 h 106679"/>
              <a:gd name="connsiteX261" fmla="*/ 116205 w 505777"/>
              <a:gd name="connsiteY261" fmla="*/ 80963 h 106679"/>
              <a:gd name="connsiteX262" fmla="*/ 117158 w 505777"/>
              <a:gd name="connsiteY262" fmla="*/ 80963 h 106679"/>
              <a:gd name="connsiteX263" fmla="*/ 118110 w 505777"/>
              <a:gd name="connsiteY263" fmla="*/ 82868 h 106679"/>
              <a:gd name="connsiteX264" fmla="*/ 121920 w 505777"/>
              <a:gd name="connsiteY264" fmla="*/ 83820 h 106679"/>
              <a:gd name="connsiteX265" fmla="*/ 122873 w 505777"/>
              <a:gd name="connsiteY265" fmla="*/ 84773 h 106679"/>
              <a:gd name="connsiteX266" fmla="*/ 121920 w 505777"/>
              <a:gd name="connsiteY266" fmla="*/ 85725 h 106679"/>
              <a:gd name="connsiteX267" fmla="*/ 117158 w 505777"/>
              <a:gd name="connsiteY267" fmla="*/ 87630 h 106679"/>
              <a:gd name="connsiteX268" fmla="*/ 115253 w 505777"/>
              <a:gd name="connsiteY268" fmla="*/ 88583 h 106679"/>
              <a:gd name="connsiteX269" fmla="*/ 113348 w 505777"/>
              <a:gd name="connsiteY269" fmla="*/ 88583 h 106679"/>
              <a:gd name="connsiteX270" fmla="*/ 100013 w 505777"/>
              <a:gd name="connsiteY270" fmla="*/ 84773 h 106679"/>
              <a:gd name="connsiteX271" fmla="*/ 91440 w 505777"/>
              <a:gd name="connsiteY271" fmla="*/ 84773 h 106679"/>
              <a:gd name="connsiteX272" fmla="*/ 82868 w 505777"/>
              <a:gd name="connsiteY272" fmla="*/ 82868 h 106679"/>
              <a:gd name="connsiteX273" fmla="*/ 76200 w 505777"/>
              <a:gd name="connsiteY273" fmla="*/ 80010 h 106679"/>
              <a:gd name="connsiteX274" fmla="*/ 75248 w 505777"/>
              <a:gd name="connsiteY274" fmla="*/ 78105 h 106679"/>
              <a:gd name="connsiteX275" fmla="*/ 77153 w 505777"/>
              <a:gd name="connsiteY275" fmla="*/ 76200 h 106679"/>
              <a:gd name="connsiteX276" fmla="*/ 77153 w 505777"/>
              <a:gd name="connsiteY276" fmla="*/ 76200 h 106679"/>
              <a:gd name="connsiteX277" fmla="*/ 76200 w 505777"/>
              <a:gd name="connsiteY277" fmla="*/ 76200 h 106679"/>
              <a:gd name="connsiteX278" fmla="*/ 75248 w 505777"/>
              <a:gd name="connsiteY278" fmla="*/ 75248 h 106679"/>
              <a:gd name="connsiteX279" fmla="*/ 72390 w 505777"/>
              <a:gd name="connsiteY279" fmla="*/ 75248 h 106679"/>
              <a:gd name="connsiteX280" fmla="*/ 69533 w 505777"/>
              <a:gd name="connsiteY280" fmla="*/ 75248 h 106679"/>
              <a:gd name="connsiteX281" fmla="*/ 65723 w 505777"/>
              <a:gd name="connsiteY281" fmla="*/ 71438 h 106679"/>
              <a:gd name="connsiteX282" fmla="*/ 63818 w 505777"/>
              <a:gd name="connsiteY282" fmla="*/ 68580 h 106679"/>
              <a:gd name="connsiteX283" fmla="*/ 62865 w 505777"/>
              <a:gd name="connsiteY283" fmla="*/ 67628 h 106679"/>
              <a:gd name="connsiteX284" fmla="*/ 62865 w 505777"/>
              <a:gd name="connsiteY284" fmla="*/ 64770 h 106679"/>
              <a:gd name="connsiteX285" fmla="*/ 61913 w 505777"/>
              <a:gd name="connsiteY285" fmla="*/ 61913 h 106679"/>
              <a:gd name="connsiteX286" fmla="*/ 56198 w 505777"/>
              <a:gd name="connsiteY286" fmla="*/ 61913 h 106679"/>
              <a:gd name="connsiteX287" fmla="*/ 50483 w 505777"/>
              <a:gd name="connsiteY287" fmla="*/ 63818 h 106679"/>
              <a:gd name="connsiteX288" fmla="*/ 43815 w 505777"/>
              <a:gd name="connsiteY288" fmla="*/ 65723 h 106679"/>
              <a:gd name="connsiteX289" fmla="*/ 42863 w 505777"/>
              <a:gd name="connsiteY289" fmla="*/ 65723 h 106679"/>
              <a:gd name="connsiteX290" fmla="*/ 41910 w 505777"/>
              <a:gd name="connsiteY290" fmla="*/ 66675 h 106679"/>
              <a:gd name="connsiteX291" fmla="*/ 40958 w 505777"/>
              <a:gd name="connsiteY291" fmla="*/ 68580 h 106679"/>
              <a:gd name="connsiteX292" fmla="*/ 38100 w 505777"/>
              <a:gd name="connsiteY292" fmla="*/ 69533 h 106679"/>
              <a:gd name="connsiteX293" fmla="*/ 32385 w 505777"/>
              <a:gd name="connsiteY293" fmla="*/ 68580 h 106679"/>
              <a:gd name="connsiteX294" fmla="*/ 31433 w 505777"/>
              <a:gd name="connsiteY294" fmla="*/ 67628 h 106679"/>
              <a:gd name="connsiteX295" fmla="*/ 28575 w 505777"/>
              <a:gd name="connsiteY295" fmla="*/ 62865 h 106679"/>
              <a:gd name="connsiteX296" fmla="*/ 22860 w 505777"/>
              <a:gd name="connsiteY296" fmla="*/ 60960 h 106679"/>
              <a:gd name="connsiteX297" fmla="*/ 19050 w 505777"/>
              <a:gd name="connsiteY297" fmla="*/ 60960 h 106679"/>
              <a:gd name="connsiteX298" fmla="*/ 12383 w 505777"/>
              <a:gd name="connsiteY298" fmla="*/ 60960 h 106679"/>
              <a:gd name="connsiteX299" fmla="*/ 8573 w 505777"/>
              <a:gd name="connsiteY299" fmla="*/ 61913 h 106679"/>
              <a:gd name="connsiteX300" fmla="*/ 11430 w 505777"/>
              <a:gd name="connsiteY300" fmla="*/ 60008 h 106679"/>
              <a:gd name="connsiteX301" fmla="*/ 10478 w 505777"/>
              <a:gd name="connsiteY301" fmla="*/ 57150 h 106679"/>
              <a:gd name="connsiteX302" fmla="*/ 9525 w 505777"/>
              <a:gd name="connsiteY302" fmla="*/ 58103 h 106679"/>
              <a:gd name="connsiteX303" fmla="*/ 8573 w 505777"/>
              <a:gd name="connsiteY303" fmla="*/ 62865 h 106679"/>
              <a:gd name="connsiteX304" fmla="*/ 4763 w 505777"/>
              <a:gd name="connsiteY304" fmla="*/ 62865 h 106679"/>
              <a:gd name="connsiteX305" fmla="*/ 2858 w 505777"/>
              <a:gd name="connsiteY305" fmla="*/ 61913 h 106679"/>
              <a:gd name="connsiteX306" fmla="*/ 953 w 505777"/>
              <a:gd name="connsiteY306" fmla="*/ 53340 h 106679"/>
              <a:gd name="connsiteX307" fmla="*/ 0 w 505777"/>
              <a:gd name="connsiteY307" fmla="*/ 47625 h 106679"/>
              <a:gd name="connsiteX308" fmla="*/ 0 w 505777"/>
              <a:gd name="connsiteY308" fmla="*/ 46673 h 106679"/>
              <a:gd name="connsiteX309" fmla="*/ 953 w 505777"/>
              <a:gd name="connsiteY309" fmla="*/ 44768 h 106679"/>
              <a:gd name="connsiteX310" fmla="*/ 4763 w 505777"/>
              <a:gd name="connsiteY310" fmla="*/ 43815 h 106679"/>
              <a:gd name="connsiteX311" fmla="*/ 7620 w 505777"/>
              <a:gd name="connsiteY311" fmla="*/ 41910 h 106679"/>
              <a:gd name="connsiteX312" fmla="*/ 11430 w 505777"/>
              <a:gd name="connsiteY312" fmla="*/ 39053 h 106679"/>
              <a:gd name="connsiteX313" fmla="*/ 13335 w 505777"/>
              <a:gd name="connsiteY313" fmla="*/ 34290 h 106679"/>
              <a:gd name="connsiteX314" fmla="*/ 13335 w 505777"/>
              <a:gd name="connsiteY314" fmla="*/ 34290 h 106679"/>
              <a:gd name="connsiteX315" fmla="*/ 17145 w 505777"/>
              <a:gd name="connsiteY315" fmla="*/ 34290 h 106679"/>
              <a:gd name="connsiteX316" fmla="*/ 18098 w 505777"/>
              <a:gd name="connsiteY316" fmla="*/ 32385 h 106679"/>
              <a:gd name="connsiteX317" fmla="*/ 15240 w 505777"/>
              <a:gd name="connsiteY317" fmla="*/ 28575 h 106679"/>
              <a:gd name="connsiteX318" fmla="*/ 15240 w 505777"/>
              <a:gd name="connsiteY318" fmla="*/ 28575 h 106679"/>
              <a:gd name="connsiteX319" fmla="*/ 15240 w 505777"/>
              <a:gd name="connsiteY319" fmla="*/ 27623 h 106679"/>
              <a:gd name="connsiteX320" fmla="*/ 19050 w 505777"/>
              <a:gd name="connsiteY320" fmla="*/ 26670 h 106679"/>
              <a:gd name="connsiteX321" fmla="*/ 22860 w 505777"/>
              <a:gd name="connsiteY321" fmla="*/ 27623 h 106679"/>
              <a:gd name="connsiteX322" fmla="*/ 26670 w 505777"/>
              <a:gd name="connsiteY322" fmla="*/ 26670 h 106679"/>
              <a:gd name="connsiteX323" fmla="*/ 29528 w 505777"/>
              <a:gd name="connsiteY323" fmla="*/ 23813 h 106679"/>
              <a:gd name="connsiteX324" fmla="*/ 32385 w 505777"/>
              <a:gd name="connsiteY324" fmla="*/ 23813 h 106679"/>
              <a:gd name="connsiteX325" fmla="*/ 35243 w 505777"/>
              <a:gd name="connsiteY325" fmla="*/ 26670 h 106679"/>
              <a:gd name="connsiteX326" fmla="*/ 37148 w 505777"/>
              <a:gd name="connsiteY326" fmla="*/ 28575 h 106679"/>
              <a:gd name="connsiteX327" fmla="*/ 42863 w 505777"/>
              <a:gd name="connsiteY327" fmla="*/ 29528 h 106679"/>
              <a:gd name="connsiteX328" fmla="*/ 44768 w 505777"/>
              <a:gd name="connsiteY328" fmla="*/ 28575 h 106679"/>
              <a:gd name="connsiteX329" fmla="*/ 44768 w 505777"/>
              <a:gd name="connsiteY329" fmla="*/ 26670 h 106679"/>
              <a:gd name="connsiteX330" fmla="*/ 44768 w 505777"/>
              <a:gd name="connsiteY330" fmla="*/ 25718 h 106679"/>
              <a:gd name="connsiteX331" fmla="*/ 42863 w 505777"/>
              <a:gd name="connsiteY331" fmla="*/ 23813 h 106679"/>
              <a:gd name="connsiteX332" fmla="*/ 42863 w 505777"/>
              <a:gd name="connsiteY332" fmla="*/ 23813 h 106679"/>
              <a:gd name="connsiteX333" fmla="*/ 47625 w 505777"/>
              <a:gd name="connsiteY333" fmla="*/ 23813 h 106679"/>
              <a:gd name="connsiteX334" fmla="*/ 48578 w 505777"/>
              <a:gd name="connsiteY334" fmla="*/ 22860 h 106679"/>
              <a:gd name="connsiteX335" fmla="*/ 48578 w 505777"/>
              <a:gd name="connsiteY335" fmla="*/ 21908 h 106679"/>
              <a:gd name="connsiteX336" fmla="*/ 47625 w 505777"/>
              <a:gd name="connsiteY336" fmla="*/ 21908 h 106679"/>
              <a:gd name="connsiteX337" fmla="*/ 45720 w 505777"/>
              <a:gd name="connsiteY337" fmla="*/ 18098 h 106679"/>
              <a:gd name="connsiteX338" fmla="*/ 45720 w 505777"/>
              <a:gd name="connsiteY338" fmla="*/ 14288 h 106679"/>
              <a:gd name="connsiteX339" fmla="*/ 45720 w 505777"/>
              <a:gd name="connsiteY339" fmla="*/ 12383 h 106679"/>
              <a:gd name="connsiteX340" fmla="*/ 47625 w 505777"/>
              <a:gd name="connsiteY340" fmla="*/ 11430 h 106679"/>
              <a:gd name="connsiteX341" fmla="*/ 52388 w 505777"/>
              <a:gd name="connsiteY341" fmla="*/ 8573 h 106679"/>
              <a:gd name="connsiteX342" fmla="*/ 54293 w 505777"/>
              <a:gd name="connsiteY342" fmla="*/ 7620 h 106679"/>
              <a:gd name="connsiteX343" fmla="*/ 54293 w 505777"/>
              <a:gd name="connsiteY343" fmla="*/ 7620 h 106679"/>
              <a:gd name="connsiteX344" fmla="*/ 326708 w 505777"/>
              <a:gd name="connsiteY344" fmla="*/ 58103 h 106679"/>
              <a:gd name="connsiteX345" fmla="*/ 326708 w 505777"/>
              <a:gd name="connsiteY345" fmla="*/ 58103 h 106679"/>
              <a:gd name="connsiteX346" fmla="*/ 326708 w 505777"/>
              <a:gd name="connsiteY346" fmla="*/ 58103 h 106679"/>
              <a:gd name="connsiteX347" fmla="*/ 326708 w 505777"/>
              <a:gd name="connsiteY347" fmla="*/ 58103 h 106679"/>
              <a:gd name="connsiteX348" fmla="*/ 326708 w 505777"/>
              <a:gd name="connsiteY348" fmla="*/ 58103 h 106679"/>
              <a:gd name="connsiteX349" fmla="*/ 337185 w 505777"/>
              <a:gd name="connsiteY349" fmla="*/ 80963 h 106679"/>
              <a:gd name="connsiteX350" fmla="*/ 337185 w 505777"/>
              <a:gd name="connsiteY350" fmla="*/ 80963 h 106679"/>
              <a:gd name="connsiteX351" fmla="*/ 337185 w 505777"/>
              <a:gd name="connsiteY351" fmla="*/ 80963 h 106679"/>
              <a:gd name="connsiteX352" fmla="*/ 337185 w 505777"/>
              <a:gd name="connsiteY352" fmla="*/ 80963 h 106679"/>
              <a:gd name="connsiteX353" fmla="*/ 337185 w 505777"/>
              <a:gd name="connsiteY353" fmla="*/ 80963 h 106679"/>
              <a:gd name="connsiteX354" fmla="*/ 235268 w 505777"/>
              <a:gd name="connsiteY354" fmla="*/ 78105 h 106679"/>
              <a:gd name="connsiteX355" fmla="*/ 231458 w 505777"/>
              <a:gd name="connsiteY355" fmla="*/ 81915 h 106679"/>
              <a:gd name="connsiteX356" fmla="*/ 226695 w 505777"/>
              <a:gd name="connsiteY356" fmla="*/ 85725 h 106679"/>
              <a:gd name="connsiteX357" fmla="*/ 221933 w 505777"/>
              <a:gd name="connsiteY357" fmla="*/ 88583 h 106679"/>
              <a:gd name="connsiteX358" fmla="*/ 220980 w 505777"/>
              <a:gd name="connsiteY358" fmla="*/ 90488 h 106679"/>
              <a:gd name="connsiteX359" fmla="*/ 222885 w 505777"/>
              <a:gd name="connsiteY359" fmla="*/ 91440 h 106679"/>
              <a:gd name="connsiteX360" fmla="*/ 223838 w 505777"/>
              <a:gd name="connsiteY360" fmla="*/ 91440 h 106679"/>
              <a:gd name="connsiteX361" fmla="*/ 228600 w 505777"/>
              <a:gd name="connsiteY361" fmla="*/ 88583 h 106679"/>
              <a:gd name="connsiteX362" fmla="*/ 231458 w 505777"/>
              <a:gd name="connsiteY362" fmla="*/ 88583 h 106679"/>
              <a:gd name="connsiteX363" fmla="*/ 238125 w 505777"/>
              <a:gd name="connsiteY363" fmla="*/ 90488 h 106679"/>
              <a:gd name="connsiteX364" fmla="*/ 240983 w 505777"/>
              <a:gd name="connsiteY364" fmla="*/ 91440 h 106679"/>
              <a:gd name="connsiteX365" fmla="*/ 242888 w 505777"/>
              <a:gd name="connsiteY365" fmla="*/ 91440 h 106679"/>
              <a:gd name="connsiteX366" fmla="*/ 243840 w 505777"/>
              <a:gd name="connsiteY366" fmla="*/ 90488 h 106679"/>
              <a:gd name="connsiteX367" fmla="*/ 242888 w 505777"/>
              <a:gd name="connsiteY367" fmla="*/ 88583 h 106679"/>
              <a:gd name="connsiteX368" fmla="*/ 239078 w 505777"/>
              <a:gd name="connsiteY368" fmla="*/ 87630 h 106679"/>
              <a:gd name="connsiteX369" fmla="*/ 238125 w 505777"/>
              <a:gd name="connsiteY369" fmla="*/ 86678 h 106679"/>
              <a:gd name="connsiteX370" fmla="*/ 239078 w 505777"/>
              <a:gd name="connsiteY370" fmla="*/ 86678 h 106679"/>
              <a:gd name="connsiteX371" fmla="*/ 243840 w 505777"/>
              <a:gd name="connsiteY371" fmla="*/ 86678 h 106679"/>
              <a:gd name="connsiteX372" fmla="*/ 247650 w 505777"/>
              <a:gd name="connsiteY372" fmla="*/ 85725 h 106679"/>
              <a:gd name="connsiteX373" fmla="*/ 251460 w 505777"/>
              <a:gd name="connsiteY373" fmla="*/ 84773 h 106679"/>
              <a:gd name="connsiteX374" fmla="*/ 252413 w 505777"/>
              <a:gd name="connsiteY374" fmla="*/ 83820 h 106679"/>
              <a:gd name="connsiteX375" fmla="*/ 251460 w 505777"/>
              <a:gd name="connsiteY375" fmla="*/ 82868 h 106679"/>
              <a:gd name="connsiteX376" fmla="*/ 243840 w 505777"/>
              <a:gd name="connsiteY376" fmla="*/ 81915 h 106679"/>
              <a:gd name="connsiteX377" fmla="*/ 235268 w 505777"/>
              <a:gd name="connsiteY377" fmla="*/ 78105 h 106679"/>
              <a:gd name="connsiteX378" fmla="*/ 236220 w 505777"/>
              <a:gd name="connsiteY378" fmla="*/ 78105 h 106679"/>
              <a:gd name="connsiteX379" fmla="*/ 236220 w 505777"/>
              <a:gd name="connsiteY379" fmla="*/ 77153 h 106679"/>
              <a:gd name="connsiteX380" fmla="*/ 235268 w 505777"/>
              <a:gd name="connsiteY380" fmla="*/ 78105 h 106679"/>
              <a:gd name="connsiteX381" fmla="*/ 367665 w 505777"/>
              <a:gd name="connsiteY381" fmla="*/ 71438 h 106679"/>
              <a:gd name="connsiteX382" fmla="*/ 365760 w 505777"/>
              <a:gd name="connsiteY382" fmla="*/ 70485 h 106679"/>
              <a:gd name="connsiteX383" fmla="*/ 364808 w 505777"/>
              <a:gd name="connsiteY383" fmla="*/ 70485 h 106679"/>
              <a:gd name="connsiteX384" fmla="*/ 361950 w 505777"/>
              <a:gd name="connsiteY384" fmla="*/ 73343 h 106679"/>
              <a:gd name="connsiteX385" fmla="*/ 361950 w 505777"/>
              <a:gd name="connsiteY385" fmla="*/ 75248 h 106679"/>
              <a:gd name="connsiteX386" fmla="*/ 362903 w 505777"/>
              <a:gd name="connsiteY386" fmla="*/ 75248 h 106679"/>
              <a:gd name="connsiteX387" fmla="*/ 367665 w 505777"/>
              <a:gd name="connsiteY387" fmla="*/ 71438 h 106679"/>
              <a:gd name="connsiteX388" fmla="*/ 367665 w 505777"/>
              <a:gd name="connsiteY388" fmla="*/ 71438 h 106679"/>
              <a:gd name="connsiteX389" fmla="*/ 73343 w 505777"/>
              <a:gd name="connsiteY389" fmla="*/ 35243 h 106679"/>
              <a:gd name="connsiteX390" fmla="*/ 75248 w 505777"/>
              <a:gd name="connsiteY390" fmla="*/ 33338 h 106679"/>
              <a:gd name="connsiteX391" fmla="*/ 73343 w 505777"/>
              <a:gd name="connsiteY391" fmla="*/ 31433 h 106679"/>
              <a:gd name="connsiteX392" fmla="*/ 71438 w 505777"/>
              <a:gd name="connsiteY392" fmla="*/ 32385 h 106679"/>
              <a:gd name="connsiteX393" fmla="*/ 72390 w 505777"/>
              <a:gd name="connsiteY393" fmla="*/ 34290 h 106679"/>
              <a:gd name="connsiteX394" fmla="*/ 73343 w 505777"/>
              <a:gd name="connsiteY394" fmla="*/ 35243 h 106679"/>
              <a:gd name="connsiteX395" fmla="*/ 130493 w 505777"/>
              <a:gd name="connsiteY395" fmla="*/ 74295 h 106679"/>
              <a:gd name="connsiteX396" fmla="*/ 134303 w 505777"/>
              <a:gd name="connsiteY396" fmla="*/ 73343 h 106679"/>
              <a:gd name="connsiteX397" fmla="*/ 135255 w 505777"/>
              <a:gd name="connsiteY397" fmla="*/ 71438 h 106679"/>
              <a:gd name="connsiteX398" fmla="*/ 134303 w 505777"/>
              <a:gd name="connsiteY398" fmla="*/ 70485 h 106679"/>
              <a:gd name="connsiteX399" fmla="*/ 131445 w 505777"/>
              <a:gd name="connsiteY399" fmla="*/ 72390 h 106679"/>
              <a:gd name="connsiteX400" fmla="*/ 130493 w 505777"/>
              <a:gd name="connsiteY400" fmla="*/ 74295 h 106679"/>
              <a:gd name="connsiteX401" fmla="*/ 130493 w 505777"/>
              <a:gd name="connsiteY401" fmla="*/ 74295 h 106679"/>
              <a:gd name="connsiteX402" fmla="*/ 51435 w 505777"/>
              <a:gd name="connsiteY402" fmla="*/ 56198 h 106679"/>
              <a:gd name="connsiteX403" fmla="*/ 50483 w 505777"/>
              <a:gd name="connsiteY403" fmla="*/ 55245 h 106679"/>
              <a:gd name="connsiteX404" fmla="*/ 47625 w 505777"/>
              <a:gd name="connsiteY404" fmla="*/ 55245 h 106679"/>
              <a:gd name="connsiteX405" fmla="*/ 47625 w 505777"/>
              <a:gd name="connsiteY405" fmla="*/ 58103 h 106679"/>
              <a:gd name="connsiteX406" fmla="*/ 48578 w 505777"/>
              <a:gd name="connsiteY406" fmla="*/ 59055 h 106679"/>
              <a:gd name="connsiteX407" fmla="*/ 51435 w 505777"/>
              <a:gd name="connsiteY407" fmla="*/ 56198 h 106679"/>
              <a:gd name="connsiteX408" fmla="*/ 277178 w 505777"/>
              <a:gd name="connsiteY408" fmla="*/ 77153 h 106679"/>
              <a:gd name="connsiteX409" fmla="*/ 275273 w 505777"/>
              <a:gd name="connsiteY409" fmla="*/ 75248 h 106679"/>
              <a:gd name="connsiteX410" fmla="*/ 274320 w 505777"/>
              <a:gd name="connsiteY410" fmla="*/ 75248 h 106679"/>
              <a:gd name="connsiteX411" fmla="*/ 274320 w 505777"/>
              <a:gd name="connsiteY411" fmla="*/ 77153 h 106679"/>
              <a:gd name="connsiteX412" fmla="*/ 277178 w 505777"/>
              <a:gd name="connsiteY412" fmla="*/ 77153 h 106679"/>
              <a:gd name="connsiteX413" fmla="*/ 277178 w 505777"/>
              <a:gd name="connsiteY413" fmla="*/ 77153 h 106679"/>
              <a:gd name="connsiteX414" fmla="*/ 99060 w 505777"/>
              <a:gd name="connsiteY414" fmla="*/ 33338 h 106679"/>
              <a:gd name="connsiteX415" fmla="*/ 99060 w 505777"/>
              <a:gd name="connsiteY415" fmla="*/ 33338 h 106679"/>
              <a:gd name="connsiteX416" fmla="*/ 96203 w 505777"/>
              <a:gd name="connsiteY416" fmla="*/ 32385 h 106679"/>
              <a:gd name="connsiteX417" fmla="*/ 95250 w 505777"/>
              <a:gd name="connsiteY417" fmla="*/ 33338 h 106679"/>
              <a:gd name="connsiteX418" fmla="*/ 96203 w 505777"/>
              <a:gd name="connsiteY418" fmla="*/ 34290 h 106679"/>
              <a:gd name="connsiteX419" fmla="*/ 99060 w 505777"/>
              <a:gd name="connsiteY419" fmla="*/ 33338 h 106679"/>
              <a:gd name="connsiteX420" fmla="*/ 279083 w 505777"/>
              <a:gd name="connsiteY420" fmla="*/ 80963 h 106679"/>
              <a:gd name="connsiteX421" fmla="*/ 277178 w 505777"/>
              <a:gd name="connsiteY421" fmla="*/ 80010 h 106679"/>
              <a:gd name="connsiteX422" fmla="*/ 276225 w 505777"/>
              <a:gd name="connsiteY422" fmla="*/ 81915 h 106679"/>
              <a:gd name="connsiteX423" fmla="*/ 278130 w 505777"/>
              <a:gd name="connsiteY423" fmla="*/ 82868 h 106679"/>
              <a:gd name="connsiteX424" fmla="*/ 279083 w 505777"/>
              <a:gd name="connsiteY424" fmla="*/ 80963 h 106679"/>
              <a:gd name="connsiteX425" fmla="*/ 341948 w 505777"/>
              <a:gd name="connsiteY425" fmla="*/ 70485 h 106679"/>
              <a:gd name="connsiteX426" fmla="*/ 341948 w 505777"/>
              <a:gd name="connsiteY426" fmla="*/ 70485 h 106679"/>
              <a:gd name="connsiteX427" fmla="*/ 343853 w 505777"/>
              <a:gd name="connsiteY427" fmla="*/ 70485 h 106679"/>
              <a:gd name="connsiteX428" fmla="*/ 343853 w 505777"/>
              <a:gd name="connsiteY428" fmla="*/ 69533 h 106679"/>
              <a:gd name="connsiteX429" fmla="*/ 341948 w 505777"/>
              <a:gd name="connsiteY429" fmla="*/ 70485 h 106679"/>
              <a:gd name="connsiteX430" fmla="*/ 166688 w 505777"/>
              <a:gd name="connsiteY430" fmla="*/ 58103 h 106679"/>
              <a:gd name="connsiteX431" fmla="*/ 166688 w 505777"/>
              <a:gd name="connsiteY431" fmla="*/ 58103 h 106679"/>
              <a:gd name="connsiteX432" fmla="*/ 164783 w 505777"/>
              <a:gd name="connsiteY432" fmla="*/ 57150 h 106679"/>
              <a:gd name="connsiteX433" fmla="*/ 164783 w 505777"/>
              <a:gd name="connsiteY433" fmla="*/ 58103 h 106679"/>
              <a:gd name="connsiteX434" fmla="*/ 166688 w 505777"/>
              <a:gd name="connsiteY434" fmla="*/ 58103 h 106679"/>
              <a:gd name="connsiteX435" fmla="*/ 209550 w 505777"/>
              <a:gd name="connsiteY435" fmla="*/ 28575 h 106679"/>
              <a:gd name="connsiteX436" fmla="*/ 208598 w 505777"/>
              <a:gd name="connsiteY436" fmla="*/ 29528 h 106679"/>
              <a:gd name="connsiteX437" fmla="*/ 210503 w 505777"/>
              <a:gd name="connsiteY437" fmla="*/ 29528 h 106679"/>
              <a:gd name="connsiteX438" fmla="*/ 209550 w 505777"/>
              <a:gd name="connsiteY438" fmla="*/ 28575 h 106679"/>
              <a:gd name="connsiteX439" fmla="*/ 209550 w 505777"/>
              <a:gd name="connsiteY439" fmla="*/ 28575 h 106679"/>
              <a:gd name="connsiteX440" fmla="*/ 66675 w 505777"/>
              <a:gd name="connsiteY440" fmla="*/ 17145 h 106679"/>
              <a:gd name="connsiteX441" fmla="*/ 66675 w 505777"/>
              <a:gd name="connsiteY441" fmla="*/ 17145 h 106679"/>
              <a:gd name="connsiteX442" fmla="*/ 64770 w 505777"/>
              <a:gd name="connsiteY442" fmla="*/ 18098 h 106679"/>
              <a:gd name="connsiteX443" fmla="*/ 65723 w 505777"/>
              <a:gd name="connsiteY443" fmla="*/ 18098 h 106679"/>
              <a:gd name="connsiteX444" fmla="*/ 67628 w 505777"/>
              <a:gd name="connsiteY444" fmla="*/ 18098 h 106679"/>
              <a:gd name="connsiteX445" fmla="*/ 67628 w 505777"/>
              <a:gd name="connsiteY445" fmla="*/ 17145 h 106679"/>
              <a:gd name="connsiteX446" fmla="*/ 66675 w 505777"/>
              <a:gd name="connsiteY446" fmla="*/ 17145 h 106679"/>
              <a:gd name="connsiteX447" fmla="*/ 332423 w 505777"/>
              <a:gd name="connsiteY447" fmla="*/ 48578 h 106679"/>
              <a:gd name="connsiteX448" fmla="*/ 332423 w 505777"/>
              <a:gd name="connsiteY448" fmla="*/ 48578 h 106679"/>
              <a:gd name="connsiteX449" fmla="*/ 332423 w 505777"/>
              <a:gd name="connsiteY449" fmla="*/ 48578 h 106679"/>
              <a:gd name="connsiteX450" fmla="*/ 332423 w 505777"/>
              <a:gd name="connsiteY450" fmla="*/ 48578 h 106679"/>
              <a:gd name="connsiteX451" fmla="*/ 411480 w 505777"/>
              <a:gd name="connsiteY451" fmla="*/ 50483 h 106679"/>
              <a:gd name="connsiteX452" fmla="*/ 411480 w 505777"/>
              <a:gd name="connsiteY452" fmla="*/ 50483 h 106679"/>
              <a:gd name="connsiteX453" fmla="*/ 411480 w 505777"/>
              <a:gd name="connsiteY453" fmla="*/ 50483 h 106679"/>
              <a:gd name="connsiteX454" fmla="*/ 411480 w 505777"/>
              <a:gd name="connsiteY454" fmla="*/ 50483 h 106679"/>
              <a:gd name="connsiteX455" fmla="*/ 411480 w 505777"/>
              <a:gd name="connsiteY455" fmla="*/ 50483 h 106679"/>
              <a:gd name="connsiteX456" fmla="*/ 319088 w 505777"/>
              <a:gd name="connsiteY456" fmla="*/ 87630 h 106679"/>
              <a:gd name="connsiteX457" fmla="*/ 319088 w 505777"/>
              <a:gd name="connsiteY457" fmla="*/ 87630 h 106679"/>
              <a:gd name="connsiteX458" fmla="*/ 318135 w 505777"/>
              <a:gd name="connsiteY458" fmla="*/ 88583 h 106679"/>
              <a:gd name="connsiteX459" fmla="*/ 319088 w 505777"/>
              <a:gd name="connsiteY459" fmla="*/ 89535 h 106679"/>
              <a:gd name="connsiteX460" fmla="*/ 319088 w 505777"/>
              <a:gd name="connsiteY460" fmla="*/ 87630 h 106679"/>
              <a:gd name="connsiteX461" fmla="*/ 319088 w 505777"/>
              <a:gd name="connsiteY461" fmla="*/ 87630 h 106679"/>
              <a:gd name="connsiteX462" fmla="*/ 291465 w 505777"/>
              <a:gd name="connsiteY462" fmla="*/ 92393 h 106679"/>
              <a:gd name="connsiteX463" fmla="*/ 291465 w 505777"/>
              <a:gd name="connsiteY463" fmla="*/ 92393 h 106679"/>
              <a:gd name="connsiteX464" fmla="*/ 291465 w 505777"/>
              <a:gd name="connsiteY464" fmla="*/ 93345 h 106679"/>
              <a:gd name="connsiteX465" fmla="*/ 291465 w 505777"/>
              <a:gd name="connsiteY465" fmla="*/ 92393 h 106679"/>
              <a:gd name="connsiteX466" fmla="*/ 291465 w 505777"/>
              <a:gd name="connsiteY466" fmla="*/ 92393 h 106679"/>
              <a:gd name="connsiteX467" fmla="*/ 182880 w 505777"/>
              <a:gd name="connsiteY467" fmla="*/ 84773 h 106679"/>
              <a:gd name="connsiteX468" fmla="*/ 180975 w 505777"/>
              <a:gd name="connsiteY468" fmla="*/ 83820 h 106679"/>
              <a:gd name="connsiteX469" fmla="*/ 180975 w 505777"/>
              <a:gd name="connsiteY469" fmla="*/ 84773 h 106679"/>
              <a:gd name="connsiteX470" fmla="*/ 180975 w 505777"/>
              <a:gd name="connsiteY470" fmla="*/ 85725 h 106679"/>
              <a:gd name="connsiteX471" fmla="*/ 182880 w 505777"/>
              <a:gd name="connsiteY471" fmla="*/ 84773 h 106679"/>
              <a:gd name="connsiteX472" fmla="*/ 10478 w 505777"/>
              <a:gd name="connsiteY472" fmla="*/ 45720 h 106679"/>
              <a:gd name="connsiteX473" fmla="*/ 10478 w 505777"/>
              <a:gd name="connsiteY473" fmla="*/ 45720 h 106679"/>
              <a:gd name="connsiteX474" fmla="*/ 9525 w 505777"/>
              <a:gd name="connsiteY474" fmla="*/ 46673 h 106679"/>
              <a:gd name="connsiteX475" fmla="*/ 10478 w 505777"/>
              <a:gd name="connsiteY475" fmla="*/ 45720 h 106679"/>
              <a:gd name="connsiteX476" fmla="*/ 10478 w 505777"/>
              <a:gd name="connsiteY476" fmla="*/ 45720 h 106679"/>
              <a:gd name="connsiteX477" fmla="*/ 93345 w 505777"/>
              <a:gd name="connsiteY477" fmla="*/ 56198 h 106679"/>
              <a:gd name="connsiteX478" fmla="*/ 93345 w 505777"/>
              <a:gd name="connsiteY478" fmla="*/ 56198 h 106679"/>
              <a:gd name="connsiteX479" fmla="*/ 93345 w 505777"/>
              <a:gd name="connsiteY479" fmla="*/ 56198 h 106679"/>
              <a:gd name="connsiteX480" fmla="*/ 93345 w 505777"/>
              <a:gd name="connsiteY480" fmla="*/ 56198 h 106679"/>
              <a:gd name="connsiteX481" fmla="*/ 82868 w 505777"/>
              <a:gd name="connsiteY481" fmla="*/ 27623 h 106679"/>
              <a:gd name="connsiteX482" fmla="*/ 82868 w 505777"/>
              <a:gd name="connsiteY482" fmla="*/ 27623 h 106679"/>
              <a:gd name="connsiteX483" fmla="*/ 82868 w 505777"/>
              <a:gd name="connsiteY483" fmla="*/ 27623 h 106679"/>
              <a:gd name="connsiteX484" fmla="*/ 82868 w 505777"/>
              <a:gd name="connsiteY484" fmla="*/ 27623 h 106679"/>
              <a:gd name="connsiteX485" fmla="*/ 488633 w 505777"/>
              <a:gd name="connsiteY485" fmla="*/ 25718 h 106679"/>
              <a:gd name="connsiteX486" fmla="*/ 488633 w 505777"/>
              <a:gd name="connsiteY486" fmla="*/ 25718 h 106679"/>
              <a:gd name="connsiteX487" fmla="*/ 487680 w 505777"/>
              <a:gd name="connsiteY487" fmla="*/ 25718 h 106679"/>
              <a:gd name="connsiteX488" fmla="*/ 488633 w 505777"/>
              <a:gd name="connsiteY488" fmla="*/ 25718 h 106679"/>
              <a:gd name="connsiteX489" fmla="*/ 488633 w 505777"/>
              <a:gd name="connsiteY489" fmla="*/ 25718 h 106679"/>
              <a:gd name="connsiteX490" fmla="*/ 488633 w 505777"/>
              <a:gd name="connsiteY490" fmla="*/ 25718 h 106679"/>
              <a:gd name="connsiteX491" fmla="*/ 374333 w 505777"/>
              <a:gd name="connsiteY491" fmla="*/ 23813 h 106679"/>
              <a:gd name="connsiteX492" fmla="*/ 374333 w 505777"/>
              <a:gd name="connsiteY492" fmla="*/ 23813 h 106679"/>
              <a:gd name="connsiteX493" fmla="*/ 374333 w 505777"/>
              <a:gd name="connsiteY493" fmla="*/ 23813 h 106679"/>
              <a:gd name="connsiteX494" fmla="*/ 374333 w 505777"/>
              <a:gd name="connsiteY494" fmla="*/ 23813 h 106679"/>
              <a:gd name="connsiteX495" fmla="*/ 379095 w 505777"/>
              <a:gd name="connsiteY495" fmla="*/ 73343 h 106679"/>
              <a:gd name="connsiteX496" fmla="*/ 379095 w 505777"/>
              <a:gd name="connsiteY496" fmla="*/ 73343 h 106679"/>
              <a:gd name="connsiteX497" fmla="*/ 378143 w 505777"/>
              <a:gd name="connsiteY497" fmla="*/ 73343 h 106679"/>
              <a:gd name="connsiteX498" fmla="*/ 379095 w 505777"/>
              <a:gd name="connsiteY498" fmla="*/ 73343 h 106679"/>
              <a:gd name="connsiteX499" fmla="*/ 379095 w 505777"/>
              <a:gd name="connsiteY499" fmla="*/ 73343 h 106679"/>
              <a:gd name="connsiteX500" fmla="*/ 283845 w 505777"/>
              <a:gd name="connsiteY500" fmla="*/ 84773 h 106679"/>
              <a:gd name="connsiteX501" fmla="*/ 283845 w 505777"/>
              <a:gd name="connsiteY501" fmla="*/ 84773 h 106679"/>
              <a:gd name="connsiteX502" fmla="*/ 283845 w 505777"/>
              <a:gd name="connsiteY502" fmla="*/ 84773 h 106679"/>
              <a:gd name="connsiteX503" fmla="*/ 283845 w 505777"/>
              <a:gd name="connsiteY503" fmla="*/ 84773 h 106679"/>
              <a:gd name="connsiteX504" fmla="*/ 266700 w 505777"/>
              <a:gd name="connsiteY504" fmla="*/ 69533 h 106679"/>
              <a:gd name="connsiteX505" fmla="*/ 266700 w 505777"/>
              <a:gd name="connsiteY505" fmla="*/ 69533 h 106679"/>
              <a:gd name="connsiteX506" fmla="*/ 266700 w 505777"/>
              <a:gd name="connsiteY506" fmla="*/ 69533 h 106679"/>
              <a:gd name="connsiteX507" fmla="*/ 266700 w 505777"/>
              <a:gd name="connsiteY507" fmla="*/ 69533 h 106679"/>
              <a:gd name="connsiteX508" fmla="*/ 86678 w 505777"/>
              <a:gd name="connsiteY508" fmla="*/ 75248 h 106679"/>
              <a:gd name="connsiteX509" fmla="*/ 86678 w 505777"/>
              <a:gd name="connsiteY509" fmla="*/ 75248 h 106679"/>
              <a:gd name="connsiteX510" fmla="*/ 86678 w 505777"/>
              <a:gd name="connsiteY510" fmla="*/ 75248 h 106679"/>
              <a:gd name="connsiteX511" fmla="*/ 86678 w 505777"/>
              <a:gd name="connsiteY511" fmla="*/ 75248 h 106679"/>
              <a:gd name="connsiteX512" fmla="*/ 425768 w 505777"/>
              <a:gd name="connsiteY512" fmla="*/ 50483 h 106679"/>
              <a:gd name="connsiteX513" fmla="*/ 425768 w 505777"/>
              <a:gd name="connsiteY513" fmla="*/ 50483 h 106679"/>
              <a:gd name="connsiteX514" fmla="*/ 424815 w 505777"/>
              <a:gd name="connsiteY514" fmla="*/ 50483 h 106679"/>
              <a:gd name="connsiteX515" fmla="*/ 425768 w 505777"/>
              <a:gd name="connsiteY515" fmla="*/ 50483 h 106679"/>
              <a:gd name="connsiteX516" fmla="*/ 425768 w 505777"/>
              <a:gd name="connsiteY516" fmla="*/ 50483 h 106679"/>
              <a:gd name="connsiteX517" fmla="*/ 269558 w 505777"/>
              <a:gd name="connsiteY517" fmla="*/ 82868 h 106679"/>
              <a:gd name="connsiteX518" fmla="*/ 269558 w 505777"/>
              <a:gd name="connsiteY518" fmla="*/ 82868 h 106679"/>
              <a:gd name="connsiteX519" fmla="*/ 269558 w 505777"/>
              <a:gd name="connsiteY519" fmla="*/ 82868 h 106679"/>
              <a:gd name="connsiteX520" fmla="*/ 269558 w 505777"/>
              <a:gd name="connsiteY520" fmla="*/ 82868 h 106679"/>
              <a:gd name="connsiteX521" fmla="*/ 341948 w 505777"/>
              <a:gd name="connsiteY521" fmla="*/ 88583 h 106679"/>
              <a:gd name="connsiteX522" fmla="*/ 341948 w 505777"/>
              <a:gd name="connsiteY522" fmla="*/ 88583 h 106679"/>
              <a:gd name="connsiteX523" fmla="*/ 341948 w 505777"/>
              <a:gd name="connsiteY523" fmla="*/ 88583 h 106679"/>
              <a:gd name="connsiteX524" fmla="*/ 341948 w 505777"/>
              <a:gd name="connsiteY524" fmla="*/ 88583 h 106679"/>
              <a:gd name="connsiteX525" fmla="*/ 237173 w 505777"/>
              <a:gd name="connsiteY525" fmla="*/ 46673 h 106679"/>
              <a:gd name="connsiteX526" fmla="*/ 237173 w 505777"/>
              <a:gd name="connsiteY526" fmla="*/ 46673 h 106679"/>
              <a:gd name="connsiteX527" fmla="*/ 236220 w 505777"/>
              <a:gd name="connsiteY527" fmla="*/ 46673 h 106679"/>
              <a:gd name="connsiteX528" fmla="*/ 237173 w 505777"/>
              <a:gd name="connsiteY528" fmla="*/ 46673 h 106679"/>
              <a:gd name="connsiteX529" fmla="*/ 237173 w 505777"/>
              <a:gd name="connsiteY529" fmla="*/ 46673 h 106679"/>
              <a:gd name="connsiteX530" fmla="*/ 299085 w 505777"/>
              <a:gd name="connsiteY530" fmla="*/ 53340 h 106679"/>
              <a:gd name="connsiteX531" fmla="*/ 299085 w 505777"/>
              <a:gd name="connsiteY531" fmla="*/ 53340 h 106679"/>
              <a:gd name="connsiteX532" fmla="*/ 299085 w 505777"/>
              <a:gd name="connsiteY532" fmla="*/ 54293 h 106679"/>
              <a:gd name="connsiteX533" fmla="*/ 299085 w 505777"/>
              <a:gd name="connsiteY533" fmla="*/ 53340 h 106679"/>
              <a:gd name="connsiteX534" fmla="*/ 299085 w 505777"/>
              <a:gd name="connsiteY534" fmla="*/ 53340 h 106679"/>
              <a:gd name="connsiteX535" fmla="*/ 118110 w 505777"/>
              <a:gd name="connsiteY535" fmla="*/ 92393 h 106679"/>
              <a:gd name="connsiteX536" fmla="*/ 114300 w 505777"/>
              <a:gd name="connsiteY536" fmla="*/ 95250 h 106679"/>
              <a:gd name="connsiteX537" fmla="*/ 113348 w 505777"/>
              <a:gd name="connsiteY537" fmla="*/ 96203 h 106679"/>
              <a:gd name="connsiteX538" fmla="*/ 113348 w 505777"/>
              <a:gd name="connsiteY538" fmla="*/ 98108 h 106679"/>
              <a:gd name="connsiteX539" fmla="*/ 119063 w 505777"/>
              <a:gd name="connsiteY539" fmla="*/ 98108 h 106679"/>
              <a:gd name="connsiteX540" fmla="*/ 125730 w 505777"/>
              <a:gd name="connsiteY540" fmla="*/ 95250 h 106679"/>
              <a:gd name="connsiteX541" fmla="*/ 126683 w 505777"/>
              <a:gd name="connsiteY541" fmla="*/ 94298 h 106679"/>
              <a:gd name="connsiteX542" fmla="*/ 125730 w 505777"/>
              <a:gd name="connsiteY542" fmla="*/ 93345 h 106679"/>
              <a:gd name="connsiteX543" fmla="*/ 120968 w 505777"/>
              <a:gd name="connsiteY543" fmla="*/ 93345 h 106679"/>
              <a:gd name="connsiteX544" fmla="*/ 118110 w 505777"/>
              <a:gd name="connsiteY544" fmla="*/ 92393 h 106679"/>
              <a:gd name="connsiteX545" fmla="*/ 343853 w 505777"/>
              <a:gd name="connsiteY545" fmla="*/ 99060 h 106679"/>
              <a:gd name="connsiteX546" fmla="*/ 343853 w 505777"/>
              <a:gd name="connsiteY546" fmla="*/ 99060 h 106679"/>
              <a:gd name="connsiteX547" fmla="*/ 347663 w 505777"/>
              <a:gd name="connsiteY547" fmla="*/ 101918 h 106679"/>
              <a:gd name="connsiteX548" fmla="*/ 353378 w 505777"/>
              <a:gd name="connsiteY548" fmla="*/ 101918 h 106679"/>
              <a:gd name="connsiteX549" fmla="*/ 354330 w 505777"/>
              <a:gd name="connsiteY549" fmla="*/ 100965 h 106679"/>
              <a:gd name="connsiteX550" fmla="*/ 353378 w 505777"/>
              <a:gd name="connsiteY550" fmla="*/ 100013 h 106679"/>
              <a:gd name="connsiteX551" fmla="*/ 348615 w 505777"/>
              <a:gd name="connsiteY551" fmla="*/ 100013 h 106679"/>
              <a:gd name="connsiteX552" fmla="*/ 343853 w 505777"/>
              <a:gd name="connsiteY552" fmla="*/ 99060 h 106679"/>
              <a:gd name="connsiteX553" fmla="*/ 343853 w 505777"/>
              <a:gd name="connsiteY553" fmla="*/ 99060 h 106679"/>
              <a:gd name="connsiteX554" fmla="*/ 466725 w 505777"/>
              <a:gd name="connsiteY554" fmla="*/ 12383 h 106679"/>
              <a:gd name="connsiteX555" fmla="*/ 466725 w 505777"/>
              <a:gd name="connsiteY555" fmla="*/ 12383 h 106679"/>
              <a:gd name="connsiteX556" fmla="*/ 468630 w 505777"/>
              <a:gd name="connsiteY556" fmla="*/ 13335 h 106679"/>
              <a:gd name="connsiteX557" fmla="*/ 473393 w 505777"/>
              <a:gd name="connsiteY557" fmla="*/ 14288 h 106679"/>
              <a:gd name="connsiteX558" fmla="*/ 474345 w 505777"/>
              <a:gd name="connsiteY558" fmla="*/ 13335 h 106679"/>
              <a:gd name="connsiteX559" fmla="*/ 474345 w 505777"/>
              <a:gd name="connsiteY559" fmla="*/ 11430 h 106679"/>
              <a:gd name="connsiteX560" fmla="*/ 466725 w 505777"/>
              <a:gd name="connsiteY560" fmla="*/ 12383 h 106679"/>
              <a:gd name="connsiteX561" fmla="*/ 466725 w 505777"/>
              <a:gd name="connsiteY561" fmla="*/ 12383 h 106679"/>
              <a:gd name="connsiteX562" fmla="*/ 489585 w 505777"/>
              <a:gd name="connsiteY562" fmla="*/ 20955 h 106679"/>
              <a:gd name="connsiteX563" fmla="*/ 494348 w 505777"/>
              <a:gd name="connsiteY563" fmla="*/ 20955 h 106679"/>
              <a:gd name="connsiteX564" fmla="*/ 495300 w 505777"/>
              <a:gd name="connsiteY564" fmla="*/ 20003 h 106679"/>
              <a:gd name="connsiteX565" fmla="*/ 494348 w 505777"/>
              <a:gd name="connsiteY565" fmla="*/ 19050 h 106679"/>
              <a:gd name="connsiteX566" fmla="*/ 489585 w 505777"/>
              <a:gd name="connsiteY566" fmla="*/ 19050 h 106679"/>
              <a:gd name="connsiteX567" fmla="*/ 489585 w 505777"/>
              <a:gd name="connsiteY567" fmla="*/ 20955 h 106679"/>
              <a:gd name="connsiteX568" fmla="*/ 489585 w 505777"/>
              <a:gd name="connsiteY568" fmla="*/ 20955 h 106679"/>
              <a:gd name="connsiteX569" fmla="*/ 38100 w 505777"/>
              <a:gd name="connsiteY569" fmla="*/ 953 h 106679"/>
              <a:gd name="connsiteX570" fmla="*/ 41910 w 505777"/>
              <a:gd name="connsiteY570" fmla="*/ 1905 h 106679"/>
              <a:gd name="connsiteX571" fmla="*/ 42863 w 505777"/>
              <a:gd name="connsiteY571" fmla="*/ 1905 h 106679"/>
              <a:gd name="connsiteX572" fmla="*/ 41910 w 505777"/>
              <a:gd name="connsiteY572" fmla="*/ 0 h 106679"/>
              <a:gd name="connsiteX573" fmla="*/ 38100 w 505777"/>
              <a:gd name="connsiteY573" fmla="*/ 953 h 106679"/>
              <a:gd name="connsiteX574" fmla="*/ 38100 w 505777"/>
              <a:gd name="connsiteY574" fmla="*/ 953 h 106679"/>
              <a:gd name="connsiteX575" fmla="*/ 38100 w 505777"/>
              <a:gd name="connsiteY575" fmla="*/ 953 h 106679"/>
              <a:gd name="connsiteX576" fmla="*/ 38100 w 505777"/>
              <a:gd name="connsiteY576" fmla="*/ 953 h 106679"/>
              <a:gd name="connsiteX577" fmla="*/ 38100 w 505777"/>
              <a:gd name="connsiteY577" fmla="*/ 953 h 106679"/>
              <a:gd name="connsiteX578" fmla="*/ 63818 w 505777"/>
              <a:gd name="connsiteY578" fmla="*/ 6668 h 106679"/>
              <a:gd name="connsiteX579" fmla="*/ 61913 w 505777"/>
              <a:gd name="connsiteY579" fmla="*/ 7620 h 106679"/>
              <a:gd name="connsiteX580" fmla="*/ 62865 w 505777"/>
              <a:gd name="connsiteY580" fmla="*/ 8573 h 106679"/>
              <a:gd name="connsiteX581" fmla="*/ 63818 w 505777"/>
              <a:gd name="connsiteY581" fmla="*/ 6668 h 106679"/>
              <a:gd name="connsiteX582" fmla="*/ 63818 w 505777"/>
              <a:gd name="connsiteY582" fmla="*/ 6668 h 106679"/>
              <a:gd name="connsiteX583" fmla="*/ 54293 w 505777"/>
              <a:gd name="connsiteY583" fmla="*/ 7620 h 106679"/>
              <a:gd name="connsiteX584" fmla="*/ 51435 w 505777"/>
              <a:gd name="connsiteY584" fmla="*/ 7620 h 106679"/>
              <a:gd name="connsiteX585" fmla="*/ 48578 w 505777"/>
              <a:gd name="connsiteY585" fmla="*/ 7620 h 106679"/>
              <a:gd name="connsiteX586" fmla="*/ 48578 w 505777"/>
              <a:gd name="connsiteY586" fmla="*/ 8573 h 106679"/>
              <a:gd name="connsiteX587" fmla="*/ 48578 w 505777"/>
              <a:gd name="connsiteY587" fmla="*/ 9525 h 106679"/>
              <a:gd name="connsiteX588" fmla="*/ 51435 w 505777"/>
              <a:gd name="connsiteY588" fmla="*/ 9525 h 106679"/>
              <a:gd name="connsiteX589" fmla="*/ 54293 w 505777"/>
              <a:gd name="connsiteY589" fmla="*/ 7620 h 106679"/>
              <a:gd name="connsiteX590" fmla="*/ 54293 w 505777"/>
              <a:gd name="connsiteY590" fmla="*/ 7620 h 106679"/>
              <a:gd name="connsiteX591" fmla="*/ 169545 w 505777"/>
              <a:gd name="connsiteY591" fmla="*/ 87630 h 106679"/>
              <a:gd name="connsiteX592" fmla="*/ 169545 w 505777"/>
              <a:gd name="connsiteY592" fmla="*/ 87630 h 106679"/>
              <a:gd name="connsiteX593" fmla="*/ 171450 w 505777"/>
              <a:gd name="connsiteY593" fmla="*/ 87630 h 106679"/>
              <a:gd name="connsiteX594" fmla="*/ 170498 w 505777"/>
              <a:gd name="connsiteY594" fmla="*/ 86678 h 106679"/>
              <a:gd name="connsiteX595" fmla="*/ 169545 w 505777"/>
              <a:gd name="connsiteY595" fmla="*/ 87630 h 106679"/>
              <a:gd name="connsiteX596" fmla="*/ 282893 w 505777"/>
              <a:gd name="connsiteY596" fmla="*/ 101918 h 106679"/>
              <a:gd name="connsiteX597" fmla="*/ 280035 w 505777"/>
              <a:gd name="connsiteY597" fmla="*/ 101918 h 106679"/>
              <a:gd name="connsiteX598" fmla="*/ 279083 w 505777"/>
              <a:gd name="connsiteY598" fmla="*/ 101918 h 106679"/>
              <a:gd name="connsiteX599" fmla="*/ 279083 w 505777"/>
              <a:gd name="connsiteY599" fmla="*/ 101918 h 106679"/>
              <a:gd name="connsiteX600" fmla="*/ 282893 w 505777"/>
              <a:gd name="connsiteY600" fmla="*/ 101918 h 106679"/>
              <a:gd name="connsiteX601" fmla="*/ 282893 w 505777"/>
              <a:gd name="connsiteY601" fmla="*/ 101918 h 106679"/>
              <a:gd name="connsiteX602" fmla="*/ 50483 w 505777"/>
              <a:gd name="connsiteY602" fmla="*/ 2858 h 106679"/>
              <a:gd name="connsiteX603" fmla="*/ 52388 w 505777"/>
              <a:gd name="connsiteY603" fmla="*/ 2858 h 106679"/>
              <a:gd name="connsiteX604" fmla="*/ 52388 w 505777"/>
              <a:gd name="connsiteY604" fmla="*/ 1905 h 106679"/>
              <a:gd name="connsiteX605" fmla="*/ 51435 w 505777"/>
              <a:gd name="connsiteY605" fmla="*/ 953 h 106679"/>
              <a:gd name="connsiteX606" fmla="*/ 50483 w 505777"/>
              <a:gd name="connsiteY606" fmla="*/ 2858 h 106679"/>
              <a:gd name="connsiteX607" fmla="*/ 42863 w 505777"/>
              <a:gd name="connsiteY607" fmla="*/ 23813 h 106679"/>
              <a:gd name="connsiteX608" fmla="*/ 40005 w 505777"/>
              <a:gd name="connsiteY608" fmla="*/ 23813 h 106679"/>
              <a:gd name="connsiteX609" fmla="*/ 39053 w 505777"/>
              <a:gd name="connsiteY609" fmla="*/ 24765 h 106679"/>
              <a:gd name="connsiteX610" fmla="*/ 40958 w 505777"/>
              <a:gd name="connsiteY610" fmla="*/ 25718 h 106679"/>
              <a:gd name="connsiteX611" fmla="*/ 42863 w 505777"/>
              <a:gd name="connsiteY611" fmla="*/ 23813 h 106679"/>
              <a:gd name="connsiteX612" fmla="*/ 42863 w 505777"/>
              <a:gd name="connsiteY612" fmla="*/ 23813 h 106679"/>
              <a:gd name="connsiteX613" fmla="*/ 134303 w 505777"/>
              <a:gd name="connsiteY613" fmla="*/ 92393 h 106679"/>
              <a:gd name="connsiteX614" fmla="*/ 134303 w 505777"/>
              <a:gd name="connsiteY614" fmla="*/ 92393 h 106679"/>
              <a:gd name="connsiteX615" fmla="*/ 134303 w 505777"/>
              <a:gd name="connsiteY615" fmla="*/ 92393 h 106679"/>
              <a:gd name="connsiteX616" fmla="*/ 134303 w 505777"/>
              <a:gd name="connsiteY616" fmla="*/ 92393 h 106679"/>
              <a:gd name="connsiteX617" fmla="*/ 130493 w 505777"/>
              <a:gd name="connsiteY617" fmla="*/ 83820 h 106679"/>
              <a:gd name="connsiteX618" fmla="*/ 131445 w 505777"/>
              <a:gd name="connsiteY618" fmla="*/ 84773 h 106679"/>
              <a:gd name="connsiteX619" fmla="*/ 132398 w 505777"/>
              <a:gd name="connsiteY619" fmla="*/ 83820 h 106679"/>
              <a:gd name="connsiteX620" fmla="*/ 132398 w 505777"/>
              <a:gd name="connsiteY620" fmla="*/ 82868 h 106679"/>
              <a:gd name="connsiteX621" fmla="*/ 131445 w 505777"/>
              <a:gd name="connsiteY621" fmla="*/ 82868 h 106679"/>
              <a:gd name="connsiteX622" fmla="*/ 130493 w 505777"/>
              <a:gd name="connsiteY622" fmla="*/ 83820 h 106679"/>
              <a:gd name="connsiteX623" fmla="*/ 130493 w 505777"/>
              <a:gd name="connsiteY623" fmla="*/ 83820 h 106679"/>
              <a:gd name="connsiteX624" fmla="*/ 337185 w 505777"/>
              <a:gd name="connsiteY624" fmla="*/ 101918 h 106679"/>
              <a:gd name="connsiteX625" fmla="*/ 337185 w 505777"/>
              <a:gd name="connsiteY625" fmla="*/ 101918 h 106679"/>
              <a:gd name="connsiteX626" fmla="*/ 338138 w 505777"/>
              <a:gd name="connsiteY626" fmla="*/ 101918 h 106679"/>
              <a:gd name="connsiteX627" fmla="*/ 337185 w 505777"/>
              <a:gd name="connsiteY627" fmla="*/ 101918 h 106679"/>
              <a:gd name="connsiteX628" fmla="*/ 337185 w 505777"/>
              <a:gd name="connsiteY628" fmla="*/ 101918 h 106679"/>
              <a:gd name="connsiteX629" fmla="*/ 424815 w 505777"/>
              <a:gd name="connsiteY629" fmla="*/ 103823 h 106679"/>
              <a:gd name="connsiteX630" fmla="*/ 421958 w 505777"/>
              <a:gd name="connsiteY630" fmla="*/ 102870 h 106679"/>
              <a:gd name="connsiteX631" fmla="*/ 421958 w 505777"/>
              <a:gd name="connsiteY631" fmla="*/ 103823 h 106679"/>
              <a:gd name="connsiteX632" fmla="*/ 422910 w 505777"/>
              <a:gd name="connsiteY632" fmla="*/ 104775 h 106679"/>
              <a:gd name="connsiteX633" fmla="*/ 424815 w 505777"/>
              <a:gd name="connsiteY633" fmla="*/ 103823 h 106679"/>
              <a:gd name="connsiteX634" fmla="*/ 424815 w 505777"/>
              <a:gd name="connsiteY634" fmla="*/ 103823 h 106679"/>
              <a:gd name="connsiteX635" fmla="*/ 15240 w 505777"/>
              <a:gd name="connsiteY635" fmla="*/ 29528 h 106679"/>
              <a:gd name="connsiteX636" fmla="*/ 15240 w 505777"/>
              <a:gd name="connsiteY636" fmla="*/ 29528 h 106679"/>
              <a:gd name="connsiteX637" fmla="*/ 13335 w 505777"/>
              <a:gd name="connsiteY637" fmla="*/ 30480 h 106679"/>
              <a:gd name="connsiteX638" fmla="*/ 14288 w 505777"/>
              <a:gd name="connsiteY638" fmla="*/ 30480 h 106679"/>
              <a:gd name="connsiteX639" fmla="*/ 15240 w 505777"/>
              <a:gd name="connsiteY639" fmla="*/ 29528 h 106679"/>
              <a:gd name="connsiteX640" fmla="*/ 15240 w 505777"/>
              <a:gd name="connsiteY640" fmla="*/ 29528 h 106679"/>
              <a:gd name="connsiteX641" fmla="*/ 307658 w 505777"/>
              <a:gd name="connsiteY641" fmla="*/ 18098 h 106679"/>
              <a:gd name="connsiteX642" fmla="*/ 307658 w 505777"/>
              <a:gd name="connsiteY642" fmla="*/ 18098 h 106679"/>
              <a:gd name="connsiteX643" fmla="*/ 307658 w 505777"/>
              <a:gd name="connsiteY643" fmla="*/ 18098 h 106679"/>
              <a:gd name="connsiteX644" fmla="*/ 307658 w 505777"/>
              <a:gd name="connsiteY644" fmla="*/ 18098 h 106679"/>
              <a:gd name="connsiteX645" fmla="*/ 307658 w 505777"/>
              <a:gd name="connsiteY645" fmla="*/ 18098 h 106679"/>
              <a:gd name="connsiteX646" fmla="*/ 17145 w 505777"/>
              <a:gd name="connsiteY646" fmla="*/ 65723 h 106679"/>
              <a:gd name="connsiteX647" fmla="*/ 17145 w 505777"/>
              <a:gd name="connsiteY647" fmla="*/ 65723 h 106679"/>
              <a:gd name="connsiteX648" fmla="*/ 18098 w 505777"/>
              <a:gd name="connsiteY648" fmla="*/ 64770 h 106679"/>
              <a:gd name="connsiteX649" fmla="*/ 17145 w 505777"/>
              <a:gd name="connsiteY649" fmla="*/ 65723 h 106679"/>
              <a:gd name="connsiteX650" fmla="*/ 17145 w 505777"/>
              <a:gd name="connsiteY650" fmla="*/ 65723 h 106679"/>
              <a:gd name="connsiteX651" fmla="*/ 40005 w 505777"/>
              <a:gd name="connsiteY651" fmla="*/ 10478 h 106679"/>
              <a:gd name="connsiteX652" fmla="*/ 40005 w 505777"/>
              <a:gd name="connsiteY652" fmla="*/ 10478 h 106679"/>
              <a:gd name="connsiteX653" fmla="*/ 40005 w 505777"/>
              <a:gd name="connsiteY653" fmla="*/ 10478 h 106679"/>
              <a:gd name="connsiteX654" fmla="*/ 40005 w 505777"/>
              <a:gd name="connsiteY654" fmla="*/ 10478 h 106679"/>
              <a:gd name="connsiteX655" fmla="*/ 38100 w 505777"/>
              <a:gd name="connsiteY655" fmla="*/ 0 h 106679"/>
              <a:gd name="connsiteX656" fmla="*/ 38100 w 505777"/>
              <a:gd name="connsiteY656" fmla="*/ 0 h 106679"/>
              <a:gd name="connsiteX657" fmla="*/ 38100 w 505777"/>
              <a:gd name="connsiteY657" fmla="*/ 0 h 106679"/>
              <a:gd name="connsiteX658" fmla="*/ 38100 w 505777"/>
              <a:gd name="connsiteY658" fmla="*/ 0 h 106679"/>
              <a:gd name="connsiteX659" fmla="*/ 38100 w 505777"/>
              <a:gd name="connsiteY659" fmla="*/ 953 h 106679"/>
              <a:gd name="connsiteX660" fmla="*/ 38100 w 505777"/>
              <a:gd name="connsiteY660" fmla="*/ 953 h 106679"/>
              <a:gd name="connsiteX661" fmla="*/ 38100 w 505777"/>
              <a:gd name="connsiteY661" fmla="*/ 953 h 106679"/>
              <a:gd name="connsiteX662" fmla="*/ 38100 w 505777"/>
              <a:gd name="connsiteY662" fmla="*/ 953 h 106679"/>
              <a:gd name="connsiteX663" fmla="*/ 85725 w 505777"/>
              <a:gd name="connsiteY663" fmla="*/ 4763 h 106679"/>
              <a:gd name="connsiteX664" fmla="*/ 85725 w 505777"/>
              <a:gd name="connsiteY664" fmla="*/ 4763 h 106679"/>
              <a:gd name="connsiteX665" fmla="*/ 85725 w 505777"/>
              <a:gd name="connsiteY665" fmla="*/ 4763 h 106679"/>
              <a:gd name="connsiteX666" fmla="*/ 85725 w 505777"/>
              <a:gd name="connsiteY666" fmla="*/ 4763 h 106679"/>
              <a:gd name="connsiteX667" fmla="*/ 130493 w 505777"/>
              <a:gd name="connsiteY667" fmla="*/ 83820 h 106679"/>
              <a:gd name="connsiteX668" fmla="*/ 130493 w 505777"/>
              <a:gd name="connsiteY668" fmla="*/ 83820 h 106679"/>
              <a:gd name="connsiteX669" fmla="*/ 130493 w 505777"/>
              <a:gd name="connsiteY669" fmla="*/ 83820 h 106679"/>
              <a:gd name="connsiteX670" fmla="*/ 130493 w 505777"/>
              <a:gd name="connsiteY670" fmla="*/ 83820 h 106679"/>
              <a:gd name="connsiteX671" fmla="*/ 13335 w 505777"/>
              <a:gd name="connsiteY671" fmla="*/ 34290 h 106679"/>
              <a:gd name="connsiteX672" fmla="*/ 13335 w 505777"/>
              <a:gd name="connsiteY672" fmla="*/ 34290 h 106679"/>
              <a:gd name="connsiteX673" fmla="*/ 13335 w 505777"/>
              <a:gd name="connsiteY673" fmla="*/ 34290 h 106679"/>
              <a:gd name="connsiteX674" fmla="*/ 13335 w 505777"/>
              <a:gd name="connsiteY674" fmla="*/ 34290 h 106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</a:cxnLst>
            <a:rect l="l" t="t" r="r" b="b"/>
            <a:pathLst>
              <a:path w="505777" h="106679">
                <a:moveTo>
                  <a:pt x="54293" y="7620"/>
                </a:moveTo>
                <a:cubicBezTo>
                  <a:pt x="54293" y="7620"/>
                  <a:pt x="54293" y="8573"/>
                  <a:pt x="54293" y="7620"/>
                </a:cubicBezTo>
                <a:cubicBezTo>
                  <a:pt x="56198" y="8573"/>
                  <a:pt x="58103" y="9525"/>
                  <a:pt x="59055" y="10478"/>
                </a:cubicBezTo>
                <a:cubicBezTo>
                  <a:pt x="60008" y="12383"/>
                  <a:pt x="60960" y="12383"/>
                  <a:pt x="62865" y="11430"/>
                </a:cubicBezTo>
                <a:cubicBezTo>
                  <a:pt x="63818" y="11430"/>
                  <a:pt x="65723" y="10478"/>
                  <a:pt x="66675" y="10478"/>
                </a:cubicBezTo>
                <a:cubicBezTo>
                  <a:pt x="67628" y="10478"/>
                  <a:pt x="67628" y="9525"/>
                  <a:pt x="68580" y="9525"/>
                </a:cubicBezTo>
                <a:cubicBezTo>
                  <a:pt x="69533" y="8573"/>
                  <a:pt x="70485" y="6668"/>
                  <a:pt x="70485" y="5715"/>
                </a:cubicBezTo>
                <a:cubicBezTo>
                  <a:pt x="70485" y="4763"/>
                  <a:pt x="70485" y="3810"/>
                  <a:pt x="69533" y="3810"/>
                </a:cubicBezTo>
                <a:cubicBezTo>
                  <a:pt x="68580" y="3810"/>
                  <a:pt x="66675" y="3810"/>
                  <a:pt x="65723" y="2858"/>
                </a:cubicBezTo>
                <a:cubicBezTo>
                  <a:pt x="65723" y="2858"/>
                  <a:pt x="65723" y="1905"/>
                  <a:pt x="65723" y="1905"/>
                </a:cubicBezTo>
                <a:cubicBezTo>
                  <a:pt x="65723" y="1905"/>
                  <a:pt x="65723" y="953"/>
                  <a:pt x="65723" y="953"/>
                </a:cubicBezTo>
                <a:cubicBezTo>
                  <a:pt x="65723" y="953"/>
                  <a:pt x="66675" y="953"/>
                  <a:pt x="66675" y="953"/>
                </a:cubicBezTo>
                <a:cubicBezTo>
                  <a:pt x="69533" y="953"/>
                  <a:pt x="73343" y="1905"/>
                  <a:pt x="75248" y="3810"/>
                </a:cubicBezTo>
                <a:cubicBezTo>
                  <a:pt x="75248" y="4763"/>
                  <a:pt x="76200" y="4763"/>
                  <a:pt x="77153" y="5715"/>
                </a:cubicBezTo>
                <a:cubicBezTo>
                  <a:pt x="79058" y="6668"/>
                  <a:pt x="79058" y="7620"/>
                  <a:pt x="78105" y="9525"/>
                </a:cubicBezTo>
                <a:cubicBezTo>
                  <a:pt x="78105" y="10478"/>
                  <a:pt x="77153" y="10478"/>
                  <a:pt x="77153" y="11430"/>
                </a:cubicBezTo>
                <a:cubicBezTo>
                  <a:pt x="77153" y="11430"/>
                  <a:pt x="78105" y="11430"/>
                  <a:pt x="78105" y="11430"/>
                </a:cubicBezTo>
                <a:cubicBezTo>
                  <a:pt x="79058" y="11430"/>
                  <a:pt x="80963" y="11430"/>
                  <a:pt x="81915" y="11430"/>
                </a:cubicBezTo>
                <a:cubicBezTo>
                  <a:pt x="83820" y="9525"/>
                  <a:pt x="86678" y="10478"/>
                  <a:pt x="88583" y="10478"/>
                </a:cubicBezTo>
                <a:cubicBezTo>
                  <a:pt x="88583" y="10478"/>
                  <a:pt x="89535" y="10478"/>
                  <a:pt x="89535" y="10478"/>
                </a:cubicBezTo>
                <a:cubicBezTo>
                  <a:pt x="89535" y="10478"/>
                  <a:pt x="90488" y="10478"/>
                  <a:pt x="90488" y="9525"/>
                </a:cubicBezTo>
                <a:cubicBezTo>
                  <a:pt x="90488" y="9525"/>
                  <a:pt x="90488" y="8573"/>
                  <a:pt x="90488" y="8573"/>
                </a:cubicBezTo>
                <a:cubicBezTo>
                  <a:pt x="88583" y="7620"/>
                  <a:pt x="86678" y="6668"/>
                  <a:pt x="85725" y="4763"/>
                </a:cubicBezTo>
                <a:lnTo>
                  <a:pt x="85725" y="4763"/>
                </a:lnTo>
                <a:cubicBezTo>
                  <a:pt x="86678" y="5715"/>
                  <a:pt x="88583" y="5715"/>
                  <a:pt x="90488" y="5715"/>
                </a:cubicBezTo>
                <a:cubicBezTo>
                  <a:pt x="91440" y="5715"/>
                  <a:pt x="93345" y="6668"/>
                  <a:pt x="94298" y="6668"/>
                </a:cubicBezTo>
                <a:cubicBezTo>
                  <a:pt x="95250" y="8573"/>
                  <a:pt x="96203" y="9525"/>
                  <a:pt x="98108" y="9525"/>
                </a:cubicBezTo>
                <a:cubicBezTo>
                  <a:pt x="99060" y="9525"/>
                  <a:pt x="100013" y="9525"/>
                  <a:pt x="100965" y="9525"/>
                </a:cubicBezTo>
                <a:cubicBezTo>
                  <a:pt x="102870" y="9525"/>
                  <a:pt x="104775" y="10478"/>
                  <a:pt x="106680" y="10478"/>
                </a:cubicBezTo>
                <a:cubicBezTo>
                  <a:pt x="108585" y="10478"/>
                  <a:pt x="109538" y="10478"/>
                  <a:pt x="111443" y="10478"/>
                </a:cubicBezTo>
                <a:cubicBezTo>
                  <a:pt x="114300" y="9525"/>
                  <a:pt x="117158" y="10478"/>
                  <a:pt x="120015" y="11430"/>
                </a:cubicBezTo>
                <a:cubicBezTo>
                  <a:pt x="120968" y="11430"/>
                  <a:pt x="121920" y="11430"/>
                  <a:pt x="122873" y="10478"/>
                </a:cubicBezTo>
                <a:cubicBezTo>
                  <a:pt x="123825" y="10478"/>
                  <a:pt x="123825" y="9525"/>
                  <a:pt x="124778" y="9525"/>
                </a:cubicBezTo>
                <a:cubicBezTo>
                  <a:pt x="124778" y="9525"/>
                  <a:pt x="125730" y="9525"/>
                  <a:pt x="127635" y="9525"/>
                </a:cubicBezTo>
                <a:cubicBezTo>
                  <a:pt x="130493" y="11430"/>
                  <a:pt x="133350" y="11430"/>
                  <a:pt x="137160" y="10478"/>
                </a:cubicBezTo>
                <a:cubicBezTo>
                  <a:pt x="139065" y="9525"/>
                  <a:pt x="140018" y="10478"/>
                  <a:pt x="140970" y="12383"/>
                </a:cubicBezTo>
                <a:cubicBezTo>
                  <a:pt x="140970" y="13335"/>
                  <a:pt x="141923" y="13335"/>
                  <a:pt x="142875" y="13335"/>
                </a:cubicBezTo>
                <a:cubicBezTo>
                  <a:pt x="143828" y="13335"/>
                  <a:pt x="143828" y="13335"/>
                  <a:pt x="144780" y="13335"/>
                </a:cubicBezTo>
                <a:cubicBezTo>
                  <a:pt x="145733" y="13335"/>
                  <a:pt x="147638" y="13335"/>
                  <a:pt x="148590" y="13335"/>
                </a:cubicBezTo>
                <a:cubicBezTo>
                  <a:pt x="153353" y="12383"/>
                  <a:pt x="158115" y="14288"/>
                  <a:pt x="161925" y="16193"/>
                </a:cubicBezTo>
                <a:cubicBezTo>
                  <a:pt x="163830" y="17145"/>
                  <a:pt x="164783" y="17145"/>
                  <a:pt x="166688" y="17145"/>
                </a:cubicBezTo>
                <a:cubicBezTo>
                  <a:pt x="169545" y="17145"/>
                  <a:pt x="171450" y="17145"/>
                  <a:pt x="174308" y="15240"/>
                </a:cubicBezTo>
                <a:cubicBezTo>
                  <a:pt x="176213" y="13335"/>
                  <a:pt x="179070" y="13335"/>
                  <a:pt x="181928" y="14288"/>
                </a:cubicBezTo>
                <a:cubicBezTo>
                  <a:pt x="182880" y="14288"/>
                  <a:pt x="183833" y="14288"/>
                  <a:pt x="184785" y="15240"/>
                </a:cubicBezTo>
                <a:cubicBezTo>
                  <a:pt x="186690" y="16193"/>
                  <a:pt x="187643" y="16193"/>
                  <a:pt x="189548" y="16193"/>
                </a:cubicBezTo>
                <a:cubicBezTo>
                  <a:pt x="190500" y="16193"/>
                  <a:pt x="191453" y="16193"/>
                  <a:pt x="192405" y="16193"/>
                </a:cubicBezTo>
                <a:cubicBezTo>
                  <a:pt x="193358" y="16193"/>
                  <a:pt x="195263" y="17145"/>
                  <a:pt x="196215" y="17145"/>
                </a:cubicBezTo>
                <a:cubicBezTo>
                  <a:pt x="198120" y="17145"/>
                  <a:pt x="199073" y="18098"/>
                  <a:pt x="200978" y="18098"/>
                </a:cubicBezTo>
                <a:cubicBezTo>
                  <a:pt x="202883" y="18098"/>
                  <a:pt x="203835" y="18098"/>
                  <a:pt x="205740" y="17145"/>
                </a:cubicBezTo>
                <a:cubicBezTo>
                  <a:pt x="206693" y="16193"/>
                  <a:pt x="208598" y="17145"/>
                  <a:pt x="209550" y="17145"/>
                </a:cubicBezTo>
                <a:cubicBezTo>
                  <a:pt x="210503" y="17145"/>
                  <a:pt x="211455" y="18098"/>
                  <a:pt x="212408" y="18098"/>
                </a:cubicBezTo>
                <a:cubicBezTo>
                  <a:pt x="213360" y="19050"/>
                  <a:pt x="215265" y="19050"/>
                  <a:pt x="216218" y="18098"/>
                </a:cubicBezTo>
                <a:cubicBezTo>
                  <a:pt x="217170" y="18098"/>
                  <a:pt x="218123" y="17145"/>
                  <a:pt x="219075" y="17145"/>
                </a:cubicBezTo>
                <a:cubicBezTo>
                  <a:pt x="220028" y="16193"/>
                  <a:pt x="220980" y="16193"/>
                  <a:pt x="221933" y="16193"/>
                </a:cubicBezTo>
                <a:cubicBezTo>
                  <a:pt x="222885" y="16193"/>
                  <a:pt x="224790" y="16193"/>
                  <a:pt x="225743" y="16193"/>
                </a:cubicBezTo>
                <a:cubicBezTo>
                  <a:pt x="226695" y="16193"/>
                  <a:pt x="227648" y="16193"/>
                  <a:pt x="228600" y="16193"/>
                </a:cubicBezTo>
                <a:cubicBezTo>
                  <a:pt x="230505" y="16193"/>
                  <a:pt x="231458" y="15240"/>
                  <a:pt x="233363" y="15240"/>
                </a:cubicBezTo>
                <a:cubicBezTo>
                  <a:pt x="235268" y="15240"/>
                  <a:pt x="237173" y="15240"/>
                  <a:pt x="239078" y="16193"/>
                </a:cubicBezTo>
                <a:cubicBezTo>
                  <a:pt x="240030" y="17145"/>
                  <a:pt x="240983" y="17145"/>
                  <a:pt x="242888" y="18098"/>
                </a:cubicBezTo>
                <a:cubicBezTo>
                  <a:pt x="243840" y="18098"/>
                  <a:pt x="244793" y="19050"/>
                  <a:pt x="245745" y="18098"/>
                </a:cubicBezTo>
                <a:cubicBezTo>
                  <a:pt x="247650" y="18098"/>
                  <a:pt x="249555" y="17145"/>
                  <a:pt x="251460" y="17145"/>
                </a:cubicBezTo>
                <a:cubicBezTo>
                  <a:pt x="252413" y="17145"/>
                  <a:pt x="254318" y="17145"/>
                  <a:pt x="255270" y="17145"/>
                </a:cubicBezTo>
                <a:cubicBezTo>
                  <a:pt x="256223" y="17145"/>
                  <a:pt x="256223" y="18098"/>
                  <a:pt x="256223" y="18098"/>
                </a:cubicBezTo>
                <a:cubicBezTo>
                  <a:pt x="256223" y="19050"/>
                  <a:pt x="255270" y="19050"/>
                  <a:pt x="256223" y="20003"/>
                </a:cubicBezTo>
                <a:cubicBezTo>
                  <a:pt x="257175" y="20955"/>
                  <a:pt x="258128" y="20955"/>
                  <a:pt x="259080" y="20955"/>
                </a:cubicBezTo>
                <a:cubicBezTo>
                  <a:pt x="260033" y="20955"/>
                  <a:pt x="260033" y="20003"/>
                  <a:pt x="260985" y="20003"/>
                </a:cubicBezTo>
                <a:cubicBezTo>
                  <a:pt x="257175" y="20003"/>
                  <a:pt x="257175" y="19050"/>
                  <a:pt x="258128" y="19050"/>
                </a:cubicBezTo>
                <a:cubicBezTo>
                  <a:pt x="260985" y="18098"/>
                  <a:pt x="263843" y="17145"/>
                  <a:pt x="266700" y="17145"/>
                </a:cubicBezTo>
                <a:cubicBezTo>
                  <a:pt x="268605" y="17145"/>
                  <a:pt x="271463" y="17145"/>
                  <a:pt x="273368" y="17145"/>
                </a:cubicBezTo>
                <a:cubicBezTo>
                  <a:pt x="274320" y="17145"/>
                  <a:pt x="274320" y="18098"/>
                  <a:pt x="274320" y="18098"/>
                </a:cubicBezTo>
                <a:cubicBezTo>
                  <a:pt x="274320" y="19050"/>
                  <a:pt x="274320" y="19050"/>
                  <a:pt x="273368" y="19050"/>
                </a:cubicBezTo>
                <a:cubicBezTo>
                  <a:pt x="272415" y="19050"/>
                  <a:pt x="271463" y="19050"/>
                  <a:pt x="270510" y="19050"/>
                </a:cubicBezTo>
                <a:cubicBezTo>
                  <a:pt x="269558" y="19050"/>
                  <a:pt x="269558" y="19050"/>
                  <a:pt x="268605" y="19050"/>
                </a:cubicBezTo>
                <a:cubicBezTo>
                  <a:pt x="266700" y="20003"/>
                  <a:pt x="266700" y="20955"/>
                  <a:pt x="266700" y="21908"/>
                </a:cubicBezTo>
                <a:cubicBezTo>
                  <a:pt x="266700" y="21908"/>
                  <a:pt x="266700" y="22860"/>
                  <a:pt x="267653" y="22860"/>
                </a:cubicBezTo>
                <a:cubicBezTo>
                  <a:pt x="269558" y="23813"/>
                  <a:pt x="271463" y="23813"/>
                  <a:pt x="273368" y="24765"/>
                </a:cubicBezTo>
                <a:cubicBezTo>
                  <a:pt x="274320" y="24765"/>
                  <a:pt x="276225" y="24765"/>
                  <a:pt x="276225" y="22860"/>
                </a:cubicBezTo>
                <a:cubicBezTo>
                  <a:pt x="277178" y="20955"/>
                  <a:pt x="277178" y="20003"/>
                  <a:pt x="278130" y="18098"/>
                </a:cubicBezTo>
                <a:cubicBezTo>
                  <a:pt x="278130" y="18098"/>
                  <a:pt x="279083" y="17145"/>
                  <a:pt x="280035" y="17145"/>
                </a:cubicBezTo>
                <a:cubicBezTo>
                  <a:pt x="280988" y="17145"/>
                  <a:pt x="282893" y="17145"/>
                  <a:pt x="283845" y="18098"/>
                </a:cubicBezTo>
                <a:cubicBezTo>
                  <a:pt x="285750" y="19050"/>
                  <a:pt x="288608" y="19050"/>
                  <a:pt x="290513" y="18098"/>
                </a:cubicBezTo>
                <a:cubicBezTo>
                  <a:pt x="291465" y="18098"/>
                  <a:pt x="292418" y="18098"/>
                  <a:pt x="293370" y="17145"/>
                </a:cubicBezTo>
                <a:cubicBezTo>
                  <a:pt x="294323" y="17145"/>
                  <a:pt x="295275" y="17145"/>
                  <a:pt x="296228" y="17145"/>
                </a:cubicBezTo>
                <a:cubicBezTo>
                  <a:pt x="298133" y="17145"/>
                  <a:pt x="300990" y="18098"/>
                  <a:pt x="302895" y="18098"/>
                </a:cubicBezTo>
                <a:cubicBezTo>
                  <a:pt x="303848" y="18098"/>
                  <a:pt x="304800" y="19050"/>
                  <a:pt x="305753" y="19050"/>
                </a:cubicBezTo>
                <a:cubicBezTo>
                  <a:pt x="307658" y="20003"/>
                  <a:pt x="310515" y="19050"/>
                  <a:pt x="312420" y="20003"/>
                </a:cubicBezTo>
                <a:cubicBezTo>
                  <a:pt x="313373" y="20003"/>
                  <a:pt x="314325" y="20003"/>
                  <a:pt x="315278" y="19050"/>
                </a:cubicBezTo>
                <a:cubicBezTo>
                  <a:pt x="315278" y="19050"/>
                  <a:pt x="316230" y="19050"/>
                  <a:pt x="316230" y="19050"/>
                </a:cubicBezTo>
                <a:cubicBezTo>
                  <a:pt x="317183" y="19050"/>
                  <a:pt x="318135" y="18098"/>
                  <a:pt x="319088" y="18098"/>
                </a:cubicBezTo>
                <a:cubicBezTo>
                  <a:pt x="322898" y="16193"/>
                  <a:pt x="327660" y="16193"/>
                  <a:pt x="332423" y="17145"/>
                </a:cubicBezTo>
                <a:cubicBezTo>
                  <a:pt x="333375" y="17145"/>
                  <a:pt x="333375" y="17145"/>
                  <a:pt x="334328" y="18098"/>
                </a:cubicBezTo>
                <a:cubicBezTo>
                  <a:pt x="335280" y="18098"/>
                  <a:pt x="336233" y="18098"/>
                  <a:pt x="337185" y="18098"/>
                </a:cubicBezTo>
                <a:cubicBezTo>
                  <a:pt x="340995" y="17145"/>
                  <a:pt x="343853" y="17145"/>
                  <a:pt x="347663" y="18098"/>
                </a:cubicBezTo>
                <a:cubicBezTo>
                  <a:pt x="348615" y="18098"/>
                  <a:pt x="350520" y="18098"/>
                  <a:pt x="351473" y="19050"/>
                </a:cubicBezTo>
                <a:cubicBezTo>
                  <a:pt x="352425" y="19050"/>
                  <a:pt x="352425" y="19050"/>
                  <a:pt x="353378" y="18098"/>
                </a:cubicBezTo>
                <a:cubicBezTo>
                  <a:pt x="354330" y="17145"/>
                  <a:pt x="355283" y="17145"/>
                  <a:pt x="357188" y="18098"/>
                </a:cubicBezTo>
                <a:cubicBezTo>
                  <a:pt x="358140" y="19050"/>
                  <a:pt x="359093" y="19050"/>
                  <a:pt x="360998" y="19050"/>
                </a:cubicBezTo>
                <a:cubicBezTo>
                  <a:pt x="362903" y="19050"/>
                  <a:pt x="364808" y="19050"/>
                  <a:pt x="366713" y="17145"/>
                </a:cubicBezTo>
                <a:cubicBezTo>
                  <a:pt x="366713" y="17145"/>
                  <a:pt x="367665" y="16193"/>
                  <a:pt x="368618" y="16193"/>
                </a:cubicBezTo>
                <a:cubicBezTo>
                  <a:pt x="369570" y="15240"/>
                  <a:pt x="370523" y="15240"/>
                  <a:pt x="372428" y="15240"/>
                </a:cubicBezTo>
                <a:cubicBezTo>
                  <a:pt x="373380" y="15240"/>
                  <a:pt x="373380" y="15240"/>
                  <a:pt x="374333" y="15240"/>
                </a:cubicBezTo>
                <a:cubicBezTo>
                  <a:pt x="376238" y="16193"/>
                  <a:pt x="379095" y="16193"/>
                  <a:pt x="381000" y="15240"/>
                </a:cubicBezTo>
                <a:cubicBezTo>
                  <a:pt x="381953" y="15240"/>
                  <a:pt x="383858" y="15240"/>
                  <a:pt x="384810" y="14288"/>
                </a:cubicBezTo>
                <a:cubicBezTo>
                  <a:pt x="385763" y="14288"/>
                  <a:pt x="387668" y="14288"/>
                  <a:pt x="388620" y="14288"/>
                </a:cubicBezTo>
                <a:cubicBezTo>
                  <a:pt x="389573" y="14288"/>
                  <a:pt x="391478" y="15240"/>
                  <a:pt x="392430" y="15240"/>
                </a:cubicBezTo>
                <a:cubicBezTo>
                  <a:pt x="393383" y="15240"/>
                  <a:pt x="395288" y="15240"/>
                  <a:pt x="396240" y="15240"/>
                </a:cubicBezTo>
                <a:cubicBezTo>
                  <a:pt x="399098" y="14288"/>
                  <a:pt x="401003" y="15240"/>
                  <a:pt x="403860" y="15240"/>
                </a:cubicBezTo>
                <a:cubicBezTo>
                  <a:pt x="405765" y="16193"/>
                  <a:pt x="408623" y="16193"/>
                  <a:pt x="410528" y="15240"/>
                </a:cubicBezTo>
                <a:cubicBezTo>
                  <a:pt x="413385" y="14288"/>
                  <a:pt x="417195" y="14288"/>
                  <a:pt x="420053" y="14288"/>
                </a:cubicBezTo>
                <a:cubicBezTo>
                  <a:pt x="425768" y="14288"/>
                  <a:pt x="432435" y="14288"/>
                  <a:pt x="438150" y="14288"/>
                </a:cubicBezTo>
                <a:cubicBezTo>
                  <a:pt x="439103" y="14288"/>
                  <a:pt x="441008" y="14288"/>
                  <a:pt x="441960" y="13335"/>
                </a:cubicBezTo>
                <a:cubicBezTo>
                  <a:pt x="443865" y="12383"/>
                  <a:pt x="445770" y="11430"/>
                  <a:pt x="447675" y="12383"/>
                </a:cubicBezTo>
                <a:cubicBezTo>
                  <a:pt x="452438" y="12383"/>
                  <a:pt x="458153" y="11430"/>
                  <a:pt x="462915" y="10478"/>
                </a:cubicBezTo>
                <a:cubicBezTo>
                  <a:pt x="464820" y="10478"/>
                  <a:pt x="467678" y="9525"/>
                  <a:pt x="469583" y="10478"/>
                </a:cubicBezTo>
                <a:cubicBezTo>
                  <a:pt x="470535" y="10478"/>
                  <a:pt x="472440" y="10478"/>
                  <a:pt x="473393" y="10478"/>
                </a:cubicBezTo>
                <a:cubicBezTo>
                  <a:pt x="473393" y="10478"/>
                  <a:pt x="473393" y="10478"/>
                  <a:pt x="473393" y="10478"/>
                </a:cubicBezTo>
                <a:cubicBezTo>
                  <a:pt x="474345" y="11430"/>
                  <a:pt x="475298" y="12383"/>
                  <a:pt x="476250" y="13335"/>
                </a:cubicBezTo>
                <a:cubicBezTo>
                  <a:pt x="477203" y="14288"/>
                  <a:pt x="478155" y="14288"/>
                  <a:pt x="478155" y="15240"/>
                </a:cubicBezTo>
                <a:cubicBezTo>
                  <a:pt x="481965" y="15240"/>
                  <a:pt x="485775" y="16193"/>
                  <a:pt x="489585" y="16193"/>
                </a:cubicBezTo>
                <a:cubicBezTo>
                  <a:pt x="490538" y="16193"/>
                  <a:pt x="491490" y="17145"/>
                  <a:pt x="491490" y="18098"/>
                </a:cubicBezTo>
                <a:cubicBezTo>
                  <a:pt x="491490" y="19050"/>
                  <a:pt x="491490" y="19050"/>
                  <a:pt x="492443" y="20003"/>
                </a:cubicBezTo>
                <a:cubicBezTo>
                  <a:pt x="493395" y="20955"/>
                  <a:pt x="493395" y="20955"/>
                  <a:pt x="494348" y="21908"/>
                </a:cubicBezTo>
                <a:cubicBezTo>
                  <a:pt x="496253" y="21908"/>
                  <a:pt x="497205" y="21908"/>
                  <a:pt x="499110" y="21908"/>
                </a:cubicBezTo>
                <a:cubicBezTo>
                  <a:pt x="502920" y="21908"/>
                  <a:pt x="505778" y="24765"/>
                  <a:pt x="502920" y="28575"/>
                </a:cubicBezTo>
                <a:cubicBezTo>
                  <a:pt x="501968" y="29528"/>
                  <a:pt x="501968" y="30480"/>
                  <a:pt x="502920" y="31433"/>
                </a:cubicBezTo>
                <a:cubicBezTo>
                  <a:pt x="503873" y="32385"/>
                  <a:pt x="503873" y="33338"/>
                  <a:pt x="504825" y="35243"/>
                </a:cubicBezTo>
                <a:cubicBezTo>
                  <a:pt x="505778" y="37148"/>
                  <a:pt x="505778" y="38100"/>
                  <a:pt x="505778" y="40005"/>
                </a:cubicBezTo>
                <a:cubicBezTo>
                  <a:pt x="504825" y="42863"/>
                  <a:pt x="504825" y="45720"/>
                  <a:pt x="503873" y="48578"/>
                </a:cubicBezTo>
                <a:cubicBezTo>
                  <a:pt x="502920" y="49530"/>
                  <a:pt x="503873" y="51435"/>
                  <a:pt x="503873" y="52388"/>
                </a:cubicBezTo>
                <a:cubicBezTo>
                  <a:pt x="503873" y="54293"/>
                  <a:pt x="504825" y="55245"/>
                  <a:pt x="503873" y="57150"/>
                </a:cubicBezTo>
                <a:cubicBezTo>
                  <a:pt x="504825" y="60008"/>
                  <a:pt x="503873" y="62865"/>
                  <a:pt x="501968" y="64770"/>
                </a:cubicBezTo>
                <a:cubicBezTo>
                  <a:pt x="501015" y="65723"/>
                  <a:pt x="501015" y="66675"/>
                  <a:pt x="501015" y="67628"/>
                </a:cubicBezTo>
                <a:cubicBezTo>
                  <a:pt x="501015" y="68580"/>
                  <a:pt x="501015" y="70485"/>
                  <a:pt x="501968" y="71438"/>
                </a:cubicBezTo>
                <a:cubicBezTo>
                  <a:pt x="501968" y="72390"/>
                  <a:pt x="501968" y="73343"/>
                  <a:pt x="501015" y="74295"/>
                </a:cubicBezTo>
                <a:cubicBezTo>
                  <a:pt x="500063" y="75248"/>
                  <a:pt x="499110" y="77153"/>
                  <a:pt x="499110" y="78105"/>
                </a:cubicBezTo>
                <a:cubicBezTo>
                  <a:pt x="499110" y="81915"/>
                  <a:pt x="498158" y="86678"/>
                  <a:pt x="498158" y="90488"/>
                </a:cubicBezTo>
                <a:cubicBezTo>
                  <a:pt x="498158" y="91440"/>
                  <a:pt x="498158" y="91440"/>
                  <a:pt x="498158" y="92393"/>
                </a:cubicBezTo>
                <a:cubicBezTo>
                  <a:pt x="498158" y="93345"/>
                  <a:pt x="496253" y="95250"/>
                  <a:pt x="495300" y="94298"/>
                </a:cubicBezTo>
                <a:cubicBezTo>
                  <a:pt x="492443" y="93345"/>
                  <a:pt x="490538" y="93345"/>
                  <a:pt x="487680" y="94298"/>
                </a:cubicBezTo>
                <a:cubicBezTo>
                  <a:pt x="486728" y="94298"/>
                  <a:pt x="484823" y="94298"/>
                  <a:pt x="483870" y="95250"/>
                </a:cubicBezTo>
                <a:cubicBezTo>
                  <a:pt x="481965" y="95250"/>
                  <a:pt x="481013" y="96203"/>
                  <a:pt x="479108" y="97155"/>
                </a:cubicBezTo>
                <a:cubicBezTo>
                  <a:pt x="478155" y="97155"/>
                  <a:pt x="478155" y="98108"/>
                  <a:pt x="477203" y="98108"/>
                </a:cubicBezTo>
                <a:cubicBezTo>
                  <a:pt x="474345" y="99060"/>
                  <a:pt x="473393" y="100965"/>
                  <a:pt x="471488" y="102870"/>
                </a:cubicBezTo>
                <a:cubicBezTo>
                  <a:pt x="470535" y="104775"/>
                  <a:pt x="469583" y="104775"/>
                  <a:pt x="467678" y="105728"/>
                </a:cubicBezTo>
                <a:cubicBezTo>
                  <a:pt x="466725" y="105728"/>
                  <a:pt x="464820" y="105728"/>
                  <a:pt x="463868" y="105728"/>
                </a:cubicBezTo>
                <a:cubicBezTo>
                  <a:pt x="459105" y="105728"/>
                  <a:pt x="453390" y="105728"/>
                  <a:pt x="448628" y="106680"/>
                </a:cubicBezTo>
                <a:cubicBezTo>
                  <a:pt x="443865" y="106680"/>
                  <a:pt x="440055" y="105728"/>
                  <a:pt x="436245" y="103823"/>
                </a:cubicBezTo>
                <a:cubicBezTo>
                  <a:pt x="435293" y="102870"/>
                  <a:pt x="434340" y="103823"/>
                  <a:pt x="433388" y="103823"/>
                </a:cubicBezTo>
                <a:cubicBezTo>
                  <a:pt x="432435" y="104775"/>
                  <a:pt x="430530" y="104775"/>
                  <a:pt x="428625" y="105728"/>
                </a:cubicBezTo>
                <a:cubicBezTo>
                  <a:pt x="428625" y="105728"/>
                  <a:pt x="428625" y="105728"/>
                  <a:pt x="428625" y="105728"/>
                </a:cubicBezTo>
                <a:cubicBezTo>
                  <a:pt x="428625" y="105728"/>
                  <a:pt x="427673" y="105728"/>
                  <a:pt x="427673" y="105728"/>
                </a:cubicBezTo>
                <a:cubicBezTo>
                  <a:pt x="426720" y="105728"/>
                  <a:pt x="426720" y="103823"/>
                  <a:pt x="425768" y="103823"/>
                </a:cubicBezTo>
                <a:cubicBezTo>
                  <a:pt x="424815" y="103823"/>
                  <a:pt x="423863" y="102870"/>
                  <a:pt x="422910" y="102870"/>
                </a:cubicBezTo>
                <a:cubicBezTo>
                  <a:pt x="421005" y="101918"/>
                  <a:pt x="420053" y="101918"/>
                  <a:pt x="419100" y="102870"/>
                </a:cubicBezTo>
                <a:cubicBezTo>
                  <a:pt x="418148" y="102870"/>
                  <a:pt x="418148" y="103823"/>
                  <a:pt x="417195" y="103823"/>
                </a:cubicBezTo>
                <a:cubicBezTo>
                  <a:pt x="416243" y="103823"/>
                  <a:pt x="416243" y="104775"/>
                  <a:pt x="415290" y="104775"/>
                </a:cubicBezTo>
                <a:cubicBezTo>
                  <a:pt x="412433" y="104775"/>
                  <a:pt x="408623" y="105728"/>
                  <a:pt x="405765" y="103823"/>
                </a:cubicBezTo>
                <a:cubicBezTo>
                  <a:pt x="403860" y="102870"/>
                  <a:pt x="402908" y="102870"/>
                  <a:pt x="401003" y="103823"/>
                </a:cubicBezTo>
                <a:cubicBezTo>
                  <a:pt x="400050" y="103823"/>
                  <a:pt x="399098" y="104775"/>
                  <a:pt x="398145" y="104775"/>
                </a:cubicBezTo>
                <a:cubicBezTo>
                  <a:pt x="396240" y="104775"/>
                  <a:pt x="395288" y="104775"/>
                  <a:pt x="393383" y="104775"/>
                </a:cubicBezTo>
                <a:cubicBezTo>
                  <a:pt x="391478" y="104775"/>
                  <a:pt x="390525" y="103823"/>
                  <a:pt x="388620" y="103823"/>
                </a:cubicBezTo>
                <a:cubicBezTo>
                  <a:pt x="387668" y="103823"/>
                  <a:pt x="386715" y="103823"/>
                  <a:pt x="385763" y="103823"/>
                </a:cubicBezTo>
                <a:cubicBezTo>
                  <a:pt x="384810" y="103823"/>
                  <a:pt x="384810" y="103823"/>
                  <a:pt x="383858" y="103823"/>
                </a:cubicBezTo>
                <a:cubicBezTo>
                  <a:pt x="381953" y="103823"/>
                  <a:pt x="380048" y="103823"/>
                  <a:pt x="378143" y="103823"/>
                </a:cubicBezTo>
                <a:cubicBezTo>
                  <a:pt x="377190" y="103823"/>
                  <a:pt x="376238" y="103823"/>
                  <a:pt x="375285" y="102870"/>
                </a:cubicBezTo>
                <a:cubicBezTo>
                  <a:pt x="373380" y="101918"/>
                  <a:pt x="371475" y="101918"/>
                  <a:pt x="369570" y="102870"/>
                </a:cubicBezTo>
                <a:cubicBezTo>
                  <a:pt x="368618" y="102870"/>
                  <a:pt x="368618" y="103823"/>
                  <a:pt x="367665" y="103823"/>
                </a:cubicBezTo>
                <a:cubicBezTo>
                  <a:pt x="366713" y="103823"/>
                  <a:pt x="365760" y="103823"/>
                  <a:pt x="364808" y="103823"/>
                </a:cubicBezTo>
                <a:cubicBezTo>
                  <a:pt x="363855" y="103823"/>
                  <a:pt x="362903" y="102870"/>
                  <a:pt x="361950" y="103823"/>
                </a:cubicBezTo>
                <a:cubicBezTo>
                  <a:pt x="360998" y="103823"/>
                  <a:pt x="360998" y="103823"/>
                  <a:pt x="360045" y="103823"/>
                </a:cubicBezTo>
                <a:cubicBezTo>
                  <a:pt x="358140" y="101918"/>
                  <a:pt x="357188" y="100965"/>
                  <a:pt x="354330" y="100013"/>
                </a:cubicBezTo>
                <a:cubicBezTo>
                  <a:pt x="352425" y="100013"/>
                  <a:pt x="351473" y="98108"/>
                  <a:pt x="349568" y="97155"/>
                </a:cubicBezTo>
                <a:cubicBezTo>
                  <a:pt x="349568" y="97155"/>
                  <a:pt x="348615" y="96203"/>
                  <a:pt x="348615" y="96203"/>
                </a:cubicBezTo>
                <a:cubicBezTo>
                  <a:pt x="348615" y="97155"/>
                  <a:pt x="348615" y="97155"/>
                  <a:pt x="348615" y="96203"/>
                </a:cubicBezTo>
                <a:cubicBezTo>
                  <a:pt x="348615" y="96203"/>
                  <a:pt x="348615" y="96203"/>
                  <a:pt x="349568" y="96203"/>
                </a:cubicBezTo>
                <a:cubicBezTo>
                  <a:pt x="349568" y="97155"/>
                  <a:pt x="349568" y="98108"/>
                  <a:pt x="348615" y="98108"/>
                </a:cubicBezTo>
                <a:cubicBezTo>
                  <a:pt x="347663" y="99060"/>
                  <a:pt x="345758" y="100013"/>
                  <a:pt x="344805" y="100965"/>
                </a:cubicBezTo>
                <a:lnTo>
                  <a:pt x="344805" y="100965"/>
                </a:lnTo>
                <a:cubicBezTo>
                  <a:pt x="343853" y="100965"/>
                  <a:pt x="341948" y="100965"/>
                  <a:pt x="340995" y="100965"/>
                </a:cubicBezTo>
                <a:cubicBezTo>
                  <a:pt x="339090" y="100965"/>
                  <a:pt x="339090" y="100013"/>
                  <a:pt x="339090" y="98108"/>
                </a:cubicBezTo>
                <a:cubicBezTo>
                  <a:pt x="339090" y="97155"/>
                  <a:pt x="339090" y="96203"/>
                  <a:pt x="340043" y="95250"/>
                </a:cubicBezTo>
                <a:cubicBezTo>
                  <a:pt x="340043" y="94298"/>
                  <a:pt x="340995" y="94298"/>
                  <a:pt x="340995" y="95250"/>
                </a:cubicBezTo>
                <a:cubicBezTo>
                  <a:pt x="340995" y="95250"/>
                  <a:pt x="340995" y="96203"/>
                  <a:pt x="340995" y="96203"/>
                </a:cubicBezTo>
                <a:cubicBezTo>
                  <a:pt x="340043" y="96203"/>
                  <a:pt x="340043" y="96203"/>
                  <a:pt x="340043" y="95250"/>
                </a:cubicBezTo>
                <a:cubicBezTo>
                  <a:pt x="340043" y="95250"/>
                  <a:pt x="340043" y="96203"/>
                  <a:pt x="339090" y="96203"/>
                </a:cubicBezTo>
                <a:cubicBezTo>
                  <a:pt x="335280" y="97155"/>
                  <a:pt x="333375" y="100013"/>
                  <a:pt x="330518" y="101918"/>
                </a:cubicBezTo>
                <a:cubicBezTo>
                  <a:pt x="329565" y="102870"/>
                  <a:pt x="329565" y="102870"/>
                  <a:pt x="328613" y="102870"/>
                </a:cubicBezTo>
                <a:cubicBezTo>
                  <a:pt x="327660" y="102870"/>
                  <a:pt x="326708" y="102870"/>
                  <a:pt x="325755" y="102870"/>
                </a:cubicBezTo>
                <a:cubicBezTo>
                  <a:pt x="322898" y="102870"/>
                  <a:pt x="320993" y="102870"/>
                  <a:pt x="318135" y="102870"/>
                </a:cubicBezTo>
                <a:cubicBezTo>
                  <a:pt x="316230" y="102870"/>
                  <a:pt x="313373" y="102870"/>
                  <a:pt x="311468" y="102870"/>
                </a:cubicBezTo>
                <a:cubicBezTo>
                  <a:pt x="309563" y="102870"/>
                  <a:pt x="308610" y="102870"/>
                  <a:pt x="307658" y="100965"/>
                </a:cubicBezTo>
                <a:cubicBezTo>
                  <a:pt x="307658" y="100965"/>
                  <a:pt x="307658" y="100013"/>
                  <a:pt x="306705" y="100013"/>
                </a:cubicBezTo>
                <a:cubicBezTo>
                  <a:pt x="306705" y="100013"/>
                  <a:pt x="305753" y="99060"/>
                  <a:pt x="305753" y="99060"/>
                </a:cubicBezTo>
                <a:cubicBezTo>
                  <a:pt x="304800" y="98108"/>
                  <a:pt x="302895" y="97155"/>
                  <a:pt x="301943" y="98108"/>
                </a:cubicBezTo>
                <a:cubicBezTo>
                  <a:pt x="300990" y="98108"/>
                  <a:pt x="300038" y="99060"/>
                  <a:pt x="299085" y="99060"/>
                </a:cubicBezTo>
                <a:cubicBezTo>
                  <a:pt x="297180" y="99060"/>
                  <a:pt x="295275" y="99060"/>
                  <a:pt x="293370" y="100013"/>
                </a:cubicBezTo>
                <a:cubicBezTo>
                  <a:pt x="292418" y="100013"/>
                  <a:pt x="292418" y="100013"/>
                  <a:pt x="291465" y="99060"/>
                </a:cubicBezTo>
                <a:cubicBezTo>
                  <a:pt x="290513" y="98108"/>
                  <a:pt x="289560" y="98108"/>
                  <a:pt x="288608" y="98108"/>
                </a:cubicBezTo>
                <a:cubicBezTo>
                  <a:pt x="287655" y="98108"/>
                  <a:pt x="287655" y="99060"/>
                  <a:pt x="287655" y="100013"/>
                </a:cubicBezTo>
                <a:cubicBezTo>
                  <a:pt x="287655" y="101918"/>
                  <a:pt x="286703" y="101918"/>
                  <a:pt x="284798" y="101918"/>
                </a:cubicBezTo>
                <a:cubicBezTo>
                  <a:pt x="283845" y="101918"/>
                  <a:pt x="283845" y="101918"/>
                  <a:pt x="282893" y="101918"/>
                </a:cubicBezTo>
                <a:lnTo>
                  <a:pt x="282893" y="101918"/>
                </a:lnTo>
                <a:cubicBezTo>
                  <a:pt x="281940" y="100965"/>
                  <a:pt x="281940" y="100013"/>
                  <a:pt x="280988" y="100013"/>
                </a:cubicBezTo>
                <a:cubicBezTo>
                  <a:pt x="280035" y="98108"/>
                  <a:pt x="278130" y="98108"/>
                  <a:pt x="276225" y="99060"/>
                </a:cubicBezTo>
                <a:cubicBezTo>
                  <a:pt x="275273" y="99060"/>
                  <a:pt x="275273" y="100013"/>
                  <a:pt x="274320" y="100013"/>
                </a:cubicBezTo>
                <a:cubicBezTo>
                  <a:pt x="274320" y="100965"/>
                  <a:pt x="273368" y="100965"/>
                  <a:pt x="273368" y="101918"/>
                </a:cubicBezTo>
                <a:cubicBezTo>
                  <a:pt x="272415" y="103823"/>
                  <a:pt x="270510" y="104775"/>
                  <a:pt x="267653" y="104775"/>
                </a:cubicBezTo>
                <a:cubicBezTo>
                  <a:pt x="265748" y="104775"/>
                  <a:pt x="264795" y="104775"/>
                  <a:pt x="262890" y="103823"/>
                </a:cubicBezTo>
                <a:cubicBezTo>
                  <a:pt x="261938" y="103823"/>
                  <a:pt x="260033" y="103823"/>
                  <a:pt x="259080" y="102870"/>
                </a:cubicBezTo>
                <a:cubicBezTo>
                  <a:pt x="258128" y="102870"/>
                  <a:pt x="256223" y="102870"/>
                  <a:pt x="255270" y="102870"/>
                </a:cubicBezTo>
                <a:cubicBezTo>
                  <a:pt x="252413" y="103823"/>
                  <a:pt x="248603" y="102870"/>
                  <a:pt x="245745" y="101918"/>
                </a:cubicBezTo>
                <a:cubicBezTo>
                  <a:pt x="244793" y="101918"/>
                  <a:pt x="244793" y="100965"/>
                  <a:pt x="243840" y="100965"/>
                </a:cubicBezTo>
                <a:cubicBezTo>
                  <a:pt x="244793" y="100965"/>
                  <a:pt x="245745" y="100013"/>
                  <a:pt x="246698" y="99060"/>
                </a:cubicBezTo>
                <a:cubicBezTo>
                  <a:pt x="246698" y="99060"/>
                  <a:pt x="246698" y="98108"/>
                  <a:pt x="246698" y="98108"/>
                </a:cubicBezTo>
                <a:cubicBezTo>
                  <a:pt x="246698" y="97155"/>
                  <a:pt x="246698" y="97155"/>
                  <a:pt x="245745" y="97155"/>
                </a:cubicBezTo>
                <a:cubicBezTo>
                  <a:pt x="244793" y="97155"/>
                  <a:pt x="244793" y="97155"/>
                  <a:pt x="243840" y="97155"/>
                </a:cubicBezTo>
                <a:cubicBezTo>
                  <a:pt x="242888" y="97155"/>
                  <a:pt x="241935" y="98108"/>
                  <a:pt x="242888" y="99060"/>
                </a:cubicBezTo>
                <a:cubicBezTo>
                  <a:pt x="242888" y="100013"/>
                  <a:pt x="243840" y="100965"/>
                  <a:pt x="243840" y="101918"/>
                </a:cubicBezTo>
                <a:cubicBezTo>
                  <a:pt x="241935" y="101918"/>
                  <a:pt x="240983" y="101918"/>
                  <a:pt x="239078" y="100965"/>
                </a:cubicBezTo>
                <a:cubicBezTo>
                  <a:pt x="238125" y="100965"/>
                  <a:pt x="237173" y="100013"/>
                  <a:pt x="237173" y="99060"/>
                </a:cubicBezTo>
                <a:cubicBezTo>
                  <a:pt x="236220" y="96203"/>
                  <a:pt x="234315" y="96203"/>
                  <a:pt x="231458" y="96203"/>
                </a:cubicBezTo>
                <a:cubicBezTo>
                  <a:pt x="231458" y="96203"/>
                  <a:pt x="230505" y="96203"/>
                  <a:pt x="230505" y="96203"/>
                </a:cubicBezTo>
                <a:cubicBezTo>
                  <a:pt x="227648" y="97155"/>
                  <a:pt x="224790" y="96203"/>
                  <a:pt x="221933" y="95250"/>
                </a:cubicBezTo>
                <a:cubicBezTo>
                  <a:pt x="220980" y="95250"/>
                  <a:pt x="220028" y="95250"/>
                  <a:pt x="219075" y="95250"/>
                </a:cubicBezTo>
                <a:cubicBezTo>
                  <a:pt x="218123" y="96203"/>
                  <a:pt x="217170" y="96203"/>
                  <a:pt x="215265" y="95250"/>
                </a:cubicBezTo>
                <a:cubicBezTo>
                  <a:pt x="214313" y="94298"/>
                  <a:pt x="213360" y="94298"/>
                  <a:pt x="212408" y="94298"/>
                </a:cubicBezTo>
                <a:cubicBezTo>
                  <a:pt x="210503" y="94298"/>
                  <a:pt x="208598" y="94298"/>
                  <a:pt x="206693" y="94298"/>
                </a:cubicBezTo>
                <a:cubicBezTo>
                  <a:pt x="205740" y="94298"/>
                  <a:pt x="205740" y="93345"/>
                  <a:pt x="205740" y="93345"/>
                </a:cubicBezTo>
                <a:cubicBezTo>
                  <a:pt x="205740" y="93345"/>
                  <a:pt x="205740" y="92393"/>
                  <a:pt x="206693" y="92393"/>
                </a:cubicBezTo>
                <a:cubicBezTo>
                  <a:pt x="206693" y="92393"/>
                  <a:pt x="207645" y="92393"/>
                  <a:pt x="207645" y="91440"/>
                </a:cubicBezTo>
                <a:cubicBezTo>
                  <a:pt x="208598" y="90488"/>
                  <a:pt x="208598" y="89535"/>
                  <a:pt x="207645" y="89535"/>
                </a:cubicBezTo>
                <a:cubicBezTo>
                  <a:pt x="206693" y="89535"/>
                  <a:pt x="205740" y="88583"/>
                  <a:pt x="204788" y="88583"/>
                </a:cubicBezTo>
                <a:cubicBezTo>
                  <a:pt x="203835" y="88583"/>
                  <a:pt x="202883" y="88583"/>
                  <a:pt x="201930" y="89535"/>
                </a:cubicBezTo>
                <a:cubicBezTo>
                  <a:pt x="200978" y="91440"/>
                  <a:pt x="200025" y="92393"/>
                  <a:pt x="197168" y="92393"/>
                </a:cubicBezTo>
                <a:cubicBezTo>
                  <a:pt x="196215" y="92393"/>
                  <a:pt x="194310" y="92393"/>
                  <a:pt x="193358" y="93345"/>
                </a:cubicBezTo>
                <a:cubicBezTo>
                  <a:pt x="192405" y="93345"/>
                  <a:pt x="191453" y="93345"/>
                  <a:pt x="190500" y="93345"/>
                </a:cubicBezTo>
                <a:cubicBezTo>
                  <a:pt x="188595" y="93345"/>
                  <a:pt x="187643" y="92393"/>
                  <a:pt x="185738" y="92393"/>
                </a:cubicBezTo>
                <a:cubicBezTo>
                  <a:pt x="184785" y="92393"/>
                  <a:pt x="183833" y="91440"/>
                  <a:pt x="182880" y="91440"/>
                </a:cubicBezTo>
                <a:cubicBezTo>
                  <a:pt x="180023" y="89535"/>
                  <a:pt x="176213" y="88583"/>
                  <a:pt x="173355" y="87630"/>
                </a:cubicBezTo>
                <a:cubicBezTo>
                  <a:pt x="172403" y="87630"/>
                  <a:pt x="172403" y="86678"/>
                  <a:pt x="172403" y="85725"/>
                </a:cubicBezTo>
                <a:cubicBezTo>
                  <a:pt x="173355" y="83820"/>
                  <a:pt x="173355" y="83820"/>
                  <a:pt x="171450" y="82868"/>
                </a:cubicBezTo>
                <a:cubicBezTo>
                  <a:pt x="170498" y="82868"/>
                  <a:pt x="169545" y="82868"/>
                  <a:pt x="168593" y="81915"/>
                </a:cubicBezTo>
                <a:cubicBezTo>
                  <a:pt x="167640" y="81915"/>
                  <a:pt x="166688" y="81915"/>
                  <a:pt x="166688" y="82868"/>
                </a:cubicBezTo>
                <a:cubicBezTo>
                  <a:pt x="166688" y="83820"/>
                  <a:pt x="165735" y="84773"/>
                  <a:pt x="164783" y="84773"/>
                </a:cubicBezTo>
                <a:cubicBezTo>
                  <a:pt x="162878" y="84773"/>
                  <a:pt x="160973" y="85725"/>
                  <a:pt x="160020" y="86678"/>
                </a:cubicBezTo>
                <a:cubicBezTo>
                  <a:pt x="159068" y="87630"/>
                  <a:pt x="158115" y="87630"/>
                  <a:pt x="157163" y="86678"/>
                </a:cubicBezTo>
                <a:cubicBezTo>
                  <a:pt x="157163" y="86678"/>
                  <a:pt x="156210" y="85725"/>
                  <a:pt x="156210" y="85725"/>
                </a:cubicBezTo>
                <a:cubicBezTo>
                  <a:pt x="155258" y="84773"/>
                  <a:pt x="154305" y="84773"/>
                  <a:pt x="153353" y="86678"/>
                </a:cubicBezTo>
                <a:cubicBezTo>
                  <a:pt x="151448" y="88583"/>
                  <a:pt x="151448" y="88583"/>
                  <a:pt x="149543" y="87630"/>
                </a:cubicBezTo>
                <a:cubicBezTo>
                  <a:pt x="148590" y="87630"/>
                  <a:pt x="147638" y="86678"/>
                  <a:pt x="146685" y="86678"/>
                </a:cubicBezTo>
                <a:cubicBezTo>
                  <a:pt x="146685" y="85725"/>
                  <a:pt x="147638" y="83820"/>
                  <a:pt x="146685" y="82868"/>
                </a:cubicBezTo>
                <a:cubicBezTo>
                  <a:pt x="146685" y="81915"/>
                  <a:pt x="145733" y="81915"/>
                  <a:pt x="144780" y="81915"/>
                </a:cubicBezTo>
                <a:cubicBezTo>
                  <a:pt x="143828" y="81915"/>
                  <a:pt x="143828" y="82868"/>
                  <a:pt x="142875" y="82868"/>
                </a:cubicBezTo>
                <a:cubicBezTo>
                  <a:pt x="141923" y="82868"/>
                  <a:pt x="140018" y="82868"/>
                  <a:pt x="140018" y="81915"/>
                </a:cubicBezTo>
                <a:cubicBezTo>
                  <a:pt x="139065" y="80010"/>
                  <a:pt x="137160" y="80010"/>
                  <a:pt x="135255" y="80963"/>
                </a:cubicBezTo>
                <a:cubicBezTo>
                  <a:pt x="135255" y="80963"/>
                  <a:pt x="134303" y="80963"/>
                  <a:pt x="134303" y="80963"/>
                </a:cubicBezTo>
                <a:cubicBezTo>
                  <a:pt x="134303" y="80963"/>
                  <a:pt x="133350" y="80963"/>
                  <a:pt x="133350" y="80963"/>
                </a:cubicBezTo>
                <a:cubicBezTo>
                  <a:pt x="131445" y="81915"/>
                  <a:pt x="129540" y="81915"/>
                  <a:pt x="126683" y="81915"/>
                </a:cubicBezTo>
                <a:cubicBezTo>
                  <a:pt x="124778" y="81915"/>
                  <a:pt x="121920" y="81915"/>
                  <a:pt x="120015" y="80963"/>
                </a:cubicBezTo>
                <a:cubicBezTo>
                  <a:pt x="119063" y="80963"/>
                  <a:pt x="118110" y="80963"/>
                  <a:pt x="117158" y="80963"/>
                </a:cubicBezTo>
                <a:cubicBezTo>
                  <a:pt x="117158" y="80010"/>
                  <a:pt x="117158" y="80010"/>
                  <a:pt x="116205" y="80010"/>
                </a:cubicBezTo>
                <a:cubicBezTo>
                  <a:pt x="116205" y="80010"/>
                  <a:pt x="115253" y="80010"/>
                  <a:pt x="116205" y="80963"/>
                </a:cubicBezTo>
                <a:cubicBezTo>
                  <a:pt x="116205" y="81915"/>
                  <a:pt x="117158" y="81915"/>
                  <a:pt x="117158" y="80963"/>
                </a:cubicBezTo>
                <a:cubicBezTo>
                  <a:pt x="117158" y="81915"/>
                  <a:pt x="117158" y="81915"/>
                  <a:pt x="118110" y="82868"/>
                </a:cubicBezTo>
                <a:cubicBezTo>
                  <a:pt x="119063" y="82868"/>
                  <a:pt x="120968" y="83820"/>
                  <a:pt x="121920" y="83820"/>
                </a:cubicBezTo>
                <a:cubicBezTo>
                  <a:pt x="121920" y="83820"/>
                  <a:pt x="122873" y="83820"/>
                  <a:pt x="122873" y="84773"/>
                </a:cubicBezTo>
                <a:cubicBezTo>
                  <a:pt x="122873" y="84773"/>
                  <a:pt x="122873" y="85725"/>
                  <a:pt x="121920" y="85725"/>
                </a:cubicBezTo>
                <a:cubicBezTo>
                  <a:pt x="120015" y="85725"/>
                  <a:pt x="118110" y="86678"/>
                  <a:pt x="117158" y="87630"/>
                </a:cubicBezTo>
                <a:cubicBezTo>
                  <a:pt x="116205" y="87630"/>
                  <a:pt x="116205" y="87630"/>
                  <a:pt x="115253" y="88583"/>
                </a:cubicBezTo>
                <a:cubicBezTo>
                  <a:pt x="114300" y="88583"/>
                  <a:pt x="114300" y="88583"/>
                  <a:pt x="113348" y="88583"/>
                </a:cubicBezTo>
                <a:cubicBezTo>
                  <a:pt x="110490" y="85725"/>
                  <a:pt x="104775" y="85725"/>
                  <a:pt x="100013" y="84773"/>
                </a:cubicBezTo>
                <a:cubicBezTo>
                  <a:pt x="97155" y="84773"/>
                  <a:pt x="94298" y="84773"/>
                  <a:pt x="91440" y="84773"/>
                </a:cubicBezTo>
                <a:cubicBezTo>
                  <a:pt x="88583" y="85725"/>
                  <a:pt x="85725" y="84773"/>
                  <a:pt x="82868" y="82868"/>
                </a:cubicBezTo>
                <a:cubicBezTo>
                  <a:pt x="80963" y="80963"/>
                  <a:pt x="78105" y="80010"/>
                  <a:pt x="76200" y="80010"/>
                </a:cubicBezTo>
                <a:cubicBezTo>
                  <a:pt x="75248" y="80010"/>
                  <a:pt x="75248" y="79058"/>
                  <a:pt x="75248" y="78105"/>
                </a:cubicBezTo>
                <a:cubicBezTo>
                  <a:pt x="76200" y="77153"/>
                  <a:pt x="76200" y="77153"/>
                  <a:pt x="77153" y="76200"/>
                </a:cubicBezTo>
                <a:cubicBezTo>
                  <a:pt x="78105" y="76200"/>
                  <a:pt x="78105" y="76200"/>
                  <a:pt x="77153" y="76200"/>
                </a:cubicBezTo>
                <a:cubicBezTo>
                  <a:pt x="77153" y="76200"/>
                  <a:pt x="77153" y="76200"/>
                  <a:pt x="76200" y="76200"/>
                </a:cubicBezTo>
                <a:cubicBezTo>
                  <a:pt x="76200" y="76200"/>
                  <a:pt x="76200" y="75248"/>
                  <a:pt x="75248" y="75248"/>
                </a:cubicBezTo>
                <a:cubicBezTo>
                  <a:pt x="74295" y="75248"/>
                  <a:pt x="73343" y="75248"/>
                  <a:pt x="72390" y="75248"/>
                </a:cubicBezTo>
                <a:cubicBezTo>
                  <a:pt x="71438" y="75248"/>
                  <a:pt x="70485" y="75248"/>
                  <a:pt x="69533" y="75248"/>
                </a:cubicBezTo>
                <a:cubicBezTo>
                  <a:pt x="67628" y="75248"/>
                  <a:pt x="66675" y="73343"/>
                  <a:pt x="65723" y="71438"/>
                </a:cubicBezTo>
                <a:cubicBezTo>
                  <a:pt x="65723" y="70485"/>
                  <a:pt x="64770" y="69533"/>
                  <a:pt x="63818" y="68580"/>
                </a:cubicBezTo>
                <a:cubicBezTo>
                  <a:pt x="63818" y="68580"/>
                  <a:pt x="62865" y="68580"/>
                  <a:pt x="62865" y="67628"/>
                </a:cubicBezTo>
                <a:cubicBezTo>
                  <a:pt x="61913" y="66675"/>
                  <a:pt x="61913" y="65723"/>
                  <a:pt x="62865" y="64770"/>
                </a:cubicBezTo>
                <a:cubicBezTo>
                  <a:pt x="63818" y="62865"/>
                  <a:pt x="62865" y="61913"/>
                  <a:pt x="61913" y="61913"/>
                </a:cubicBezTo>
                <a:cubicBezTo>
                  <a:pt x="60008" y="61913"/>
                  <a:pt x="58103" y="61913"/>
                  <a:pt x="56198" y="61913"/>
                </a:cubicBezTo>
                <a:cubicBezTo>
                  <a:pt x="54293" y="61913"/>
                  <a:pt x="52388" y="62865"/>
                  <a:pt x="50483" y="63818"/>
                </a:cubicBezTo>
                <a:cubicBezTo>
                  <a:pt x="46673" y="65723"/>
                  <a:pt x="46673" y="65723"/>
                  <a:pt x="43815" y="65723"/>
                </a:cubicBezTo>
                <a:cubicBezTo>
                  <a:pt x="43815" y="65723"/>
                  <a:pt x="42863" y="65723"/>
                  <a:pt x="42863" y="65723"/>
                </a:cubicBezTo>
                <a:cubicBezTo>
                  <a:pt x="42863" y="65723"/>
                  <a:pt x="41910" y="65723"/>
                  <a:pt x="41910" y="66675"/>
                </a:cubicBezTo>
                <a:cubicBezTo>
                  <a:pt x="41910" y="66675"/>
                  <a:pt x="40958" y="67628"/>
                  <a:pt x="40958" y="68580"/>
                </a:cubicBezTo>
                <a:cubicBezTo>
                  <a:pt x="40005" y="68580"/>
                  <a:pt x="39053" y="69533"/>
                  <a:pt x="38100" y="69533"/>
                </a:cubicBezTo>
                <a:cubicBezTo>
                  <a:pt x="36195" y="69533"/>
                  <a:pt x="34290" y="69533"/>
                  <a:pt x="32385" y="68580"/>
                </a:cubicBezTo>
                <a:cubicBezTo>
                  <a:pt x="31433" y="68580"/>
                  <a:pt x="31433" y="67628"/>
                  <a:pt x="31433" y="67628"/>
                </a:cubicBezTo>
                <a:cubicBezTo>
                  <a:pt x="31433" y="65723"/>
                  <a:pt x="30480" y="63818"/>
                  <a:pt x="28575" y="62865"/>
                </a:cubicBezTo>
                <a:cubicBezTo>
                  <a:pt x="26670" y="61913"/>
                  <a:pt x="24765" y="60960"/>
                  <a:pt x="22860" y="60960"/>
                </a:cubicBezTo>
                <a:cubicBezTo>
                  <a:pt x="21908" y="60960"/>
                  <a:pt x="20003" y="60960"/>
                  <a:pt x="19050" y="60960"/>
                </a:cubicBezTo>
                <a:cubicBezTo>
                  <a:pt x="17145" y="60008"/>
                  <a:pt x="14288" y="60960"/>
                  <a:pt x="12383" y="60960"/>
                </a:cubicBezTo>
                <a:cubicBezTo>
                  <a:pt x="11430" y="60960"/>
                  <a:pt x="9525" y="61913"/>
                  <a:pt x="8573" y="61913"/>
                </a:cubicBezTo>
                <a:cubicBezTo>
                  <a:pt x="9525" y="61913"/>
                  <a:pt x="10478" y="60008"/>
                  <a:pt x="11430" y="60008"/>
                </a:cubicBezTo>
                <a:cubicBezTo>
                  <a:pt x="12383" y="59055"/>
                  <a:pt x="11430" y="58103"/>
                  <a:pt x="10478" y="57150"/>
                </a:cubicBezTo>
                <a:cubicBezTo>
                  <a:pt x="10478" y="57150"/>
                  <a:pt x="9525" y="57150"/>
                  <a:pt x="9525" y="58103"/>
                </a:cubicBezTo>
                <a:cubicBezTo>
                  <a:pt x="8573" y="59055"/>
                  <a:pt x="9525" y="60960"/>
                  <a:pt x="8573" y="62865"/>
                </a:cubicBezTo>
                <a:cubicBezTo>
                  <a:pt x="7620" y="63818"/>
                  <a:pt x="5715" y="62865"/>
                  <a:pt x="4763" y="62865"/>
                </a:cubicBezTo>
                <a:cubicBezTo>
                  <a:pt x="3810" y="62865"/>
                  <a:pt x="2858" y="62865"/>
                  <a:pt x="2858" y="61913"/>
                </a:cubicBezTo>
                <a:cubicBezTo>
                  <a:pt x="1905" y="59055"/>
                  <a:pt x="0" y="57150"/>
                  <a:pt x="953" y="53340"/>
                </a:cubicBezTo>
                <a:cubicBezTo>
                  <a:pt x="953" y="51435"/>
                  <a:pt x="0" y="49530"/>
                  <a:pt x="0" y="47625"/>
                </a:cubicBezTo>
                <a:cubicBezTo>
                  <a:pt x="0" y="47625"/>
                  <a:pt x="0" y="46673"/>
                  <a:pt x="0" y="46673"/>
                </a:cubicBezTo>
                <a:cubicBezTo>
                  <a:pt x="0" y="45720"/>
                  <a:pt x="953" y="45720"/>
                  <a:pt x="953" y="44768"/>
                </a:cubicBezTo>
                <a:cubicBezTo>
                  <a:pt x="1905" y="43815"/>
                  <a:pt x="2858" y="43815"/>
                  <a:pt x="4763" y="43815"/>
                </a:cubicBezTo>
                <a:cubicBezTo>
                  <a:pt x="5715" y="43815"/>
                  <a:pt x="6668" y="42863"/>
                  <a:pt x="7620" y="41910"/>
                </a:cubicBezTo>
                <a:cubicBezTo>
                  <a:pt x="8573" y="40005"/>
                  <a:pt x="9525" y="39053"/>
                  <a:pt x="11430" y="39053"/>
                </a:cubicBezTo>
                <a:cubicBezTo>
                  <a:pt x="13335" y="38100"/>
                  <a:pt x="13335" y="36195"/>
                  <a:pt x="13335" y="34290"/>
                </a:cubicBezTo>
                <a:lnTo>
                  <a:pt x="13335" y="34290"/>
                </a:lnTo>
                <a:cubicBezTo>
                  <a:pt x="14288" y="35243"/>
                  <a:pt x="16193" y="35243"/>
                  <a:pt x="17145" y="34290"/>
                </a:cubicBezTo>
                <a:cubicBezTo>
                  <a:pt x="18098" y="34290"/>
                  <a:pt x="18098" y="33338"/>
                  <a:pt x="18098" y="32385"/>
                </a:cubicBezTo>
                <a:cubicBezTo>
                  <a:pt x="18098" y="30480"/>
                  <a:pt x="17145" y="29528"/>
                  <a:pt x="15240" y="28575"/>
                </a:cubicBezTo>
                <a:lnTo>
                  <a:pt x="15240" y="28575"/>
                </a:lnTo>
                <a:cubicBezTo>
                  <a:pt x="15240" y="28575"/>
                  <a:pt x="15240" y="27623"/>
                  <a:pt x="15240" y="27623"/>
                </a:cubicBezTo>
                <a:cubicBezTo>
                  <a:pt x="16193" y="26670"/>
                  <a:pt x="17145" y="26670"/>
                  <a:pt x="19050" y="26670"/>
                </a:cubicBezTo>
                <a:cubicBezTo>
                  <a:pt x="20003" y="26670"/>
                  <a:pt x="20955" y="27623"/>
                  <a:pt x="22860" y="27623"/>
                </a:cubicBezTo>
                <a:cubicBezTo>
                  <a:pt x="23813" y="27623"/>
                  <a:pt x="25718" y="27623"/>
                  <a:pt x="26670" y="26670"/>
                </a:cubicBezTo>
                <a:cubicBezTo>
                  <a:pt x="27623" y="26670"/>
                  <a:pt x="28575" y="24765"/>
                  <a:pt x="29528" y="23813"/>
                </a:cubicBezTo>
                <a:cubicBezTo>
                  <a:pt x="30480" y="22860"/>
                  <a:pt x="31433" y="23813"/>
                  <a:pt x="32385" y="23813"/>
                </a:cubicBezTo>
                <a:cubicBezTo>
                  <a:pt x="33338" y="24765"/>
                  <a:pt x="34290" y="25718"/>
                  <a:pt x="35243" y="26670"/>
                </a:cubicBezTo>
                <a:cubicBezTo>
                  <a:pt x="35243" y="27623"/>
                  <a:pt x="36195" y="28575"/>
                  <a:pt x="37148" y="28575"/>
                </a:cubicBezTo>
                <a:cubicBezTo>
                  <a:pt x="39053" y="29528"/>
                  <a:pt x="40958" y="29528"/>
                  <a:pt x="42863" y="29528"/>
                </a:cubicBezTo>
                <a:cubicBezTo>
                  <a:pt x="43815" y="29528"/>
                  <a:pt x="43815" y="29528"/>
                  <a:pt x="44768" y="28575"/>
                </a:cubicBezTo>
                <a:cubicBezTo>
                  <a:pt x="44768" y="28575"/>
                  <a:pt x="44768" y="27623"/>
                  <a:pt x="44768" y="26670"/>
                </a:cubicBezTo>
                <a:cubicBezTo>
                  <a:pt x="44768" y="26670"/>
                  <a:pt x="44768" y="25718"/>
                  <a:pt x="44768" y="25718"/>
                </a:cubicBezTo>
                <a:cubicBezTo>
                  <a:pt x="42863" y="25718"/>
                  <a:pt x="42863" y="24765"/>
                  <a:pt x="42863" y="23813"/>
                </a:cubicBezTo>
                <a:lnTo>
                  <a:pt x="42863" y="23813"/>
                </a:lnTo>
                <a:cubicBezTo>
                  <a:pt x="44768" y="24765"/>
                  <a:pt x="45720" y="24765"/>
                  <a:pt x="47625" y="23813"/>
                </a:cubicBezTo>
                <a:cubicBezTo>
                  <a:pt x="48578" y="23813"/>
                  <a:pt x="48578" y="22860"/>
                  <a:pt x="48578" y="22860"/>
                </a:cubicBezTo>
                <a:cubicBezTo>
                  <a:pt x="48578" y="22860"/>
                  <a:pt x="48578" y="21908"/>
                  <a:pt x="48578" y="21908"/>
                </a:cubicBezTo>
                <a:cubicBezTo>
                  <a:pt x="48578" y="21908"/>
                  <a:pt x="47625" y="21908"/>
                  <a:pt x="47625" y="21908"/>
                </a:cubicBezTo>
                <a:cubicBezTo>
                  <a:pt x="44768" y="20003"/>
                  <a:pt x="44768" y="20003"/>
                  <a:pt x="45720" y="18098"/>
                </a:cubicBezTo>
                <a:cubicBezTo>
                  <a:pt x="46673" y="16193"/>
                  <a:pt x="46673" y="15240"/>
                  <a:pt x="45720" y="14288"/>
                </a:cubicBezTo>
                <a:cubicBezTo>
                  <a:pt x="45720" y="14288"/>
                  <a:pt x="45720" y="13335"/>
                  <a:pt x="45720" y="12383"/>
                </a:cubicBezTo>
                <a:cubicBezTo>
                  <a:pt x="45720" y="12383"/>
                  <a:pt x="46673" y="11430"/>
                  <a:pt x="47625" y="11430"/>
                </a:cubicBezTo>
                <a:cubicBezTo>
                  <a:pt x="49530" y="10478"/>
                  <a:pt x="51435" y="9525"/>
                  <a:pt x="52388" y="8573"/>
                </a:cubicBezTo>
                <a:cubicBezTo>
                  <a:pt x="53340" y="8573"/>
                  <a:pt x="53340" y="8573"/>
                  <a:pt x="54293" y="7620"/>
                </a:cubicBezTo>
                <a:cubicBezTo>
                  <a:pt x="54293" y="7620"/>
                  <a:pt x="54293" y="7620"/>
                  <a:pt x="54293" y="7620"/>
                </a:cubicBezTo>
                <a:close/>
                <a:moveTo>
                  <a:pt x="326708" y="58103"/>
                </a:moveTo>
                <a:cubicBezTo>
                  <a:pt x="326708" y="58103"/>
                  <a:pt x="327660" y="58103"/>
                  <a:pt x="326708" y="58103"/>
                </a:cubicBezTo>
                <a:cubicBezTo>
                  <a:pt x="326708" y="59055"/>
                  <a:pt x="326708" y="59055"/>
                  <a:pt x="326708" y="58103"/>
                </a:cubicBezTo>
                <a:cubicBezTo>
                  <a:pt x="326708" y="59055"/>
                  <a:pt x="326708" y="59055"/>
                  <a:pt x="326708" y="58103"/>
                </a:cubicBezTo>
                <a:cubicBezTo>
                  <a:pt x="326708" y="59055"/>
                  <a:pt x="326708" y="58103"/>
                  <a:pt x="326708" y="58103"/>
                </a:cubicBezTo>
                <a:close/>
                <a:moveTo>
                  <a:pt x="337185" y="80963"/>
                </a:moveTo>
                <a:cubicBezTo>
                  <a:pt x="336233" y="80010"/>
                  <a:pt x="336233" y="80010"/>
                  <a:pt x="337185" y="80963"/>
                </a:cubicBezTo>
                <a:cubicBezTo>
                  <a:pt x="337185" y="80010"/>
                  <a:pt x="337185" y="80010"/>
                  <a:pt x="337185" y="80963"/>
                </a:cubicBezTo>
                <a:cubicBezTo>
                  <a:pt x="336233" y="80963"/>
                  <a:pt x="336233" y="80963"/>
                  <a:pt x="337185" y="80963"/>
                </a:cubicBezTo>
                <a:cubicBezTo>
                  <a:pt x="337185" y="80010"/>
                  <a:pt x="337185" y="80010"/>
                  <a:pt x="337185" y="80963"/>
                </a:cubicBezTo>
                <a:close/>
                <a:moveTo>
                  <a:pt x="235268" y="78105"/>
                </a:moveTo>
                <a:cubicBezTo>
                  <a:pt x="234315" y="80010"/>
                  <a:pt x="233363" y="80963"/>
                  <a:pt x="231458" y="81915"/>
                </a:cubicBezTo>
                <a:cubicBezTo>
                  <a:pt x="229553" y="81915"/>
                  <a:pt x="227648" y="83820"/>
                  <a:pt x="226695" y="85725"/>
                </a:cubicBezTo>
                <a:cubicBezTo>
                  <a:pt x="225743" y="87630"/>
                  <a:pt x="223838" y="88583"/>
                  <a:pt x="221933" y="88583"/>
                </a:cubicBezTo>
                <a:cubicBezTo>
                  <a:pt x="220980" y="88583"/>
                  <a:pt x="220980" y="89535"/>
                  <a:pt x="220980" y="90488"/>
                </a:cubicBezTo>
                <a:cubicBezTo>
                  <a:pt x="220980" y="91440"/>
                  <a:pt x="221933" y="91440"/>
                  <a:pt x="222885" y="91440"/>
                </a:cubicBezTo>
                <a:cubicBezTo>
                  <a:pt x="222885" y="91440"/>
                  <a:pt x="223838" y="91440"/>
                  <a:pt x="223838" y="91440"/>
                </a:cubicBezTo>
                <a:cubicBezTo>
                  <a:pt x="225743" y="90488"/>
                  <a:pt x="227648" y="89535"/>
                  <a:pt x="228600" y="88583"/>
                </a:cubicBezTo>
                <a:cubicBezTo>
                  <a:pt x="229553" y="87630"/>
                  <a:pt x="230505" y="87630"/>
                  <a:pt x="231458" y="88583"/>
                </a:cubicBezTo>
                <a:cubicBezTo>
                  <a:pt x="233363" y="89535"/>
                  <a:pt x="235268" y="90488"/>
                  <a:pt x="238125" y="90488"/>
                </a:cubicBezTo>
                <a:cubicBezTo>
                  <a:pt x="239078" y="90488"/>
                  <a:pt x="240030" y="91440"/>
                  <a:pt x="240983" y="91440"/>
                </a:cubicBezTo>
                <a:cubicBezTo>
                  <a:pt x="241935" y="91440"/>
                  <a:pt x="241935" y="91440"/>
                  <a:pt x="242888" y="91440"/>
                </a:cubicBezTo>
                <a:cubicBezTo>
                  <a:pt x="242888" y="91440"/>
                  <a:pt x="243840" y="91440"/>
                  <a:pt x="243840" y="90488"/>
                </a:cubicBezTo>
                <a:cubicBezTo>
                  <a:pt x="243840" y="89535"/>
                  <a:pt x="243840" y="89535"/>
                  <a:pt x="242888" y="88583"/>
                </a:cubicBezTo>
                <a:cubicBezTo>
                  <a:pt x="241935" y="87630"/>
                  <a:pt x="240030" y="87630"/>
                  <a:pt x="239078" y="87630"/>
                </a:cubicBezTo>
                <a:cubicBezTo>
                  <a:pt x="238125" y="87630"/>
                  <a:pt x="238125" y="86678"/>
                  <a:pt x="238125" y="86678"/>
                </a:cubicBezTo>
                <a:cubicBezTo>
                  <a:pt x="238125" y="86678"/>
                  <a:pt x="239078" y="86678"/>
                  <a:pt x="239078" y="86678"/>
                </a:cubicBezTo>
                <a:cubicBezTo>
                  <a:pt x="240983" y="86678"/>
                  <a:pt x="241935" y="86678"/>
                  <a:pt x="243840" y="86678"/>
                </a:cubicBezTo>
                <a:cubicBezTo>
                  <a:pt x="244793" y="86678"/>
                  <a:pt x="246698" y="86678"/>
                  <a:pt x="247650" y="85725"/>
                </a:cubicBezTo>
                <a:cubicBezTo>
                  <a:pt x="248603" y="84773"/>
                  <a:pt x="249555" y="84773"/>
                  <a:pt x="251460" y="84773"/>
                </a:cubicBezTo>
                <a:cubicBezTo>
                  <a:pt x="252413" y="84773"/>
                  <a:pt x="252413" y="84773"/>
                  <a:pt x="252413" y="83820"/>
                </a:cubicBezTo>
                <a:cubicBezTo>
                  <a:pt x="252413" y="82868"/>
                  <a:pt x="251460" y="82868"/>
                  <a:pt x="251460" y="82868"/>
                </a:cubicBezTo>
                <a:cubicBezTo>
                  <a:pt x="248603" y="82868"/>
                  <a:pt x="246698" y="82868"/>
                  <a:pt x="243840" y="81915"/>
                </a:cubicBezTo>
                <a:cubicBezTo>
                  <a:pt x="240030" y="80963"/>
                  <a:pt x="237173" y="80010"/>
                  <a:pt x="235268" y="78105"/>
                </a:cubicBezTo>
                <a:cubicBezTo>
                  <a:pt x="235268" y="78105"/>
                  <a:pt x="236220" y="78105"/>
                  <a:pt x="236220" y="78105"/>
                </a:cubicBezTo>
                <a:cubicBezTo>
                  <a:pt x="236220" y="78105"/>
                  <a:pt x="236220" y="77153"/>
                  <a:pt x="236220" y="77153"/>
                </a:cubicBezTo>
                <a:cubicBezTo>
                  <a:pt x="236220" y="77153"/>
                  <a:pt x="235268" y="77153"/>
                  <a:pt x="235268" y="78105"/>
                </a:cubicBezTo>
                <a:close/>
                <a:moveTo>
                  <a:pt x="367665" y="71438"/>
                </a:moveTo>
                <a:cubicBezTo>
                  <a:pt x="367665" y="70485"/>
                  <a:pt x="366713" y="70485"/>
                  <a:pt x="365760" y="70485"/>
                </a:cubicBezTo>
                <a:cubicBezTo>
                  <a:pt x="365760" y="70485"/>
                  <a:pt x="364808" y="70485"/>
                  <a:pt x="364808" y="70485"/>
                </a:cubicBezTo>
                <a:cubicBezTo>
                  <a:pt x="363855" y="71438"/>
                  <a:pt x="362903" y="72390"/>
                  <a:pt x="361950" y="73343"/>
                </a:cubicBezTo>
                <a:cubicBezTo>
                  <a:pt x="361950" y="74295"/>
                  <a:pt x="361950" y="74295"/>
                  <a:pt x="361950" y="75248"/>
                </a:cubicBezTo>
                <a:cubicBezTo>
                  <a:pt x="361950" y="75248"/>
                  <a:pt x="362903" y="75248"/>
                  <a:pt x="362903" y="75248"/>
                </a:cubicBezTo>
                <a:cubicBezTo>
                  <a:pt x="365760" y="75248"/>
                  <a:pt x="366713" y="73343"/>
                  <a:pt x="367665" y="71438"/>
                </a:cubicBezTo>
                <a:cubicBezTo>
                  <a:pt x="367665" y="71438"/>
                  <a:pt x="367665" y="71438"/>
                  <a:pt x="367665" y="71438"/>
                </a:cubicBezTo>
                <a:close/>
                <a:moveTo>
                  <a:pt x="73343" y="35243"/>
                </a:moveTo>
                <a:cubicBezTo>
                  <a:pt x="74295" y="35243"/>
                  <a:pt x="75248" y="34290"/>
                  <a:pt x="75248" y="33338"/>
                </a:cubicBezTo>
                <a:cubicBezTo>
                  <a:pt x="75248" y="31433"/>
                  <a:pt x="75248" y="30480"/>
                  <a:pt x="73343" y="31433"/>
                </a:cubicBezTo>
                <a:cubicBezTo>
                  <a:pt x="72390" y="31433"/>
                  <a:pt x="71438" y="32385"/>
                  <a:pt x="71438" y="32385"/>
                </a:cubicBezTo>
                <a:cubicBezTo>
                  <a:pt x="70485" y="33338"/>
                  <a:pt x="71438" y="34290"/>
                  <a:pt x="72390" y="34290"/>
                </a:cubicBezTo>
                <a:cubicBezTo>
                  <a:pt x="71438" y="34290"/>
                  <a:pt x="72390" y="34290"/>
                  <a:pt x="73343" y="35243"/>
                </a:cubicBezTo>
                <a:close/>
                <a:moveTo>
                  <a:pt x="130493" y="74295"/>
                </a:moveTo>
                <a:cubicBezTo>
                  <a:pt x="131445" y="74295"/>
                  <a:pt x="132398" y="74295"/>
                  <a:pt x="134303" y="73343"/>
                </a:cubicBezTo>
                <a:cubicBezTo>
                  <a:pt x="135255" y="73343"/>
                  <a:pt x="135255" y="72390"/>
                  <a:pt x="135255" y="71438"/>
                </a:cubicBezTo>
                <a:cubicBezTo>
                  <a:pt x="135255" y="70485"/>
                  <a:pt x="134303" y="70485"/>
                  <a:pt x="134303" y="70485"/>
                </a:cubicBezTo>
                <a:cubicBezTo>
                  <a:pt x="133350" y="70485"/>
                  <a:pt x="132398" y="71438"/>
                  <a:pt x="131445" y="72390"/>
                </a:cubicBezTo>
                <a:cubicBezTo>
                  <a:pt x="129540" y="73343"/>
                  <a:pt x="129540" y="73343"/>
                  <a:pt x="130493" y="74295"/>
                </a:cubicBezTo>
                <a:cubicBezTo>
                  <a:pt x="129540" y="74295"/>
                  <a:pt x="130493" y="74295"/>
                  <a:pt x="130493" y="74295"/>
                </a:cubicBezTo>
                <a:close/>
                <a:moveTo>
                  <a:pt x="51435" y="56198"/>
                </a:moveTo>
                <a:cubicBezTo>
                  <a:pt x="51435" y="55245"/>
                  <a:pt x="50483" y="55245"/>
                  <a:pt x="50483" y="55245"/>
                </a:cubicBezTo>
                <a:cubicBezTo>
                  <a:pt x="48578" y="54293"/>
                  <a:pt x="47625" y="55245"/>
                  <a:pt x="47625" y="55245"/>
                </a:cubicBezTo>
                <a:cubicBezTo>
                  <a:pt x="46673" y="56198"/>
                  <a:pt x="46673" y="57150"/>
                  <a:pt x="47625" y="58103"/>
                </a:cubicBezTo>
                <a:cubicBezTo>
                  <a:pt x="47625" y="58103"/>
                  <a:pt x="47625" y="58103"/>
                  <a:pt x="48578" y="59055"/>
                </a:cubicBezTo>
                <a:cubicBezTo>
                  <a:pt x="48578" y="59055"/>
                  <a:pt x="51435" y="57150"/>
                  <a:pt x="51435" y="56198"/>
                </a:cubicBezTo>
                <a:close/>
                <a:moveTo>
                  <a:pt x="277178" y="77153"/>
                </a:moveTo>
                <a:cubicBezTo>
                  <a:pt x="276225" y="76200"/>
                  <a:pt x="276225" y="76200"/>
                  <a:pt x="275273" y="75248"/>
                </a:cubicBezTo>
                <a:cubicBezTo>
                  <a:pt x="275273" y="75248"/>
                  <a:pt x="274320" y="75248"/>
                  <a:pt x="274320" y="75248"/>
                </a:cubicBezTo>
                <a:cubicBezTo>
                  <a:pt x="273368" y="75248"/>
                  <a:pt x="273368" y="76200"/>
                  <a:pt x="274320" y="77153"/>
                </a:cubicBezTo>
                <a:cubicBezTo>
                  <a:pt x="274320" y="78105"/>
                  <a:pt x="275273" y="78105"/>
                  <a:pt x="277178" y="77153"/>
                </a:cubicBezTo>
                <a:cubicBezTo>
                  <a:pt x="277178" y="77153"/>
                  <a:pt x="277178" y="77153"/>
                  <a:pt x="277178" y="77153"/>
                </a:cubicBezTo>
                <a:close/>
                <a:moveTo>
                  <a:pt x="99060" y="33338"/>
                </a:moveTo>
                <a:cubicBezTo>
                  <a:pt x="99060" y="33338"/>
                  <a:pt x="99060" y="33338"/>
                  <a:pt x="99060" y="33338"/>
                </a:cubicBezTo>
                <a:cubicBezTo>
                  <a:pt x="98108" y="32385"/>
                  <a:pt x="97155" y="32385"/>
                  <a:pt x="96203" y="32385"/>
                </a:cubicBezTo>
                <a:cubicBezTo>
                  <a:pt x="96203" y="32385"/>
                  <a:pt x="95250" y="32385"/>
                  <a:pt x="95250" y="33338"/>
                </a:cubicBezTo>
                <a:cubicBezTo>
                  <a:pt x="95250" y="34290"/>
                  <a:pt x="95250" y="34290"/>
                  <a:pt x="96203" y="34290"/>
                </a:cubicBezTo>
                <a:cubicBezTo>
                  <a:pt x="97155" y="34290"/>
                  <a:pt x="99060" y="34290"/>
                  <a:pt x="99060" y="33338"/>
                </a:cubicBezTo>
                <a:close/>
                <a:moveTo>
                  <a:pt x="279083" y="80963"/>
                </a:moveTo>
                <a:cubicBezTo>
                  <a:pt x="279083" y="80010"/>
                  <a:pt x="278130" y="79058"/>
                  <a:pt x="277178" y="80010"/>
                </a:cubicBezTo>
                <a:cubicBezTo>
                  <a:pt x="276225" y="80010"/>
                  <a:pt x="275273" y="80963"/>
                  <a:pt x="276225" y="81915"/>
                </a:cubicBezTo>
                <a:cubicBezTo>
                  <a:pt x="276225" y="82868"/>
                  <a:pt x="277178" y="82868"/>
                  <a:pt x="278130" y="82868"/>
                </a:cubicBezTo>
                <a:cubicBezTo>
                  <a:pt x="279083" y="82868"/>
                  <a:pt x="280035" y="81915"/>
                  <a:pt x="279083" y="80963"/>
                </a:cubicBezTo>
                <a:close/>
                <a:moveTo>
                  <a:pt x="341948" y="70485"/>
                </a:moveTo>
                <a:cubicBezTo>
                  <a:pt x="341948" y="70485"/>
                  <a:pt x="341948" y="70485"/>
                  <a:pt x="341948" y="70485"/>
                </a:cubicBezTo>
                <a:cubicBezTo>
                  <a:pt x="342900" y="71438"/>
                  <a:pt x="342900" y="71438"/>
                  <a:pt x="343853" y="70485"/>
                </a:cubicBezTo>
                <a:cubicBezTo>
                  <a:pt x="343853" y="70485"/>
                  <a:pt x="343853" y="69533"/>
                  <a:pt x="343853" y="69533"/>
                </a:cubicBezTo>
                <a:cubicBezTo>
                  <a:pt x="342900" y="69533"/>
                  <a:pt x="341948" y="69533"/>
                  <a:pt x="341948" y="70485"/>
                </a:cubicBezTo>
                <a:close/>
                <a:moveTo>
                  <a:pt x="166688" y="58103"/>
                </a:moveTo>
                <a:cubicBezTo>
                  <a:pt x="166688" y="58103"/>
                  <a:pt x="166688" y="58103"/>
                  <a:pt x="166688" y="58103"/>
                </a:cubicBezTo>
                <a:cubicBezTo>
                  <a:pt x="165735" y="57150"/>
                  <a:pt x="165735" y="57150"/>
                  <a:pt x="164783" y="57150"/>
                </a:cubicBezTo>
                <a:cubicBezTo>
                  <a:pt x="164783" y="57150"/>
                  <a:pt x="164783" y="58103"/>
                  <a:pt x="164783" y="58103"/>
                </a:cubicBezTo>
                <a:cubicBezTo>
                  <a:pt x="164783" y="59055"/>
                  <a:pt x="166688" y="59055"/>
                  <a:pt x="166688" y="58103"/>
                </a:cubicBezTo>
                <a:close/>
                <a:moveTo>
                  <a:pt x="209550" y="28575"/>
                </a:moveTo>
                <a:cubicBezTo>
                  <a:pt x="208598" y="28575"/>
                  <a:pt x="208598" y="29528"/>
                  <a:pt x="208598" y="29528"/>
                </a:cubicBezTo>
                <a:cubicBezTo>
                  <a:pt x="208598" y="30480"/>
                  <a:pt x="209550" y="30480"/>
                  <a:pt x="210503" y="29528"/>
                </a:cubicBezTo>
                <a:cubicBezTo>
                  <a:pt x="210503" y="29528"/>
                  <a:pt x="210503" y="29528"/>
                  <a:pt x="209550" y="28575"/>
                </a:cubicBezTo>
                <a:cubicBezTo>
                  <a:pt x="209550" y="28575"/>
                  <a:pt x="209550" y="28575"/>
                  <a:pt x="209550" y="28575"/>
                </a:cubicBezTo>
                <a:close/>
                <a:moveTo>
                  <a:pt x="66675" y="17145"/>
                </a:moveTo>
                <a:cubicBezTo>
                  <a:pt x="65723" y="17145"/>
                  <a:pt x="65723" y="17145"/>
                  <a:pt x="66675" y="17145"/>
                </a:cubicBezTo>
                <a:cubicBezTo>
                  <a:pt x="64770" y="17145"/>
                  <a:pt x="64770" y="18098"/>
                  <a:pt x="64770" y="18098"/>
                </a:cubicBezTo>
                <a:cubicBezTo>
                  <a:pt x="64770" y="18098"/>
                  <a:pt x="64770" y="18098"/>
                  <a:pt x="65723" y="18098"/>
                </a:cubicBezTo>
                <a:cubicBezTo>
                  <a:pt x="66675" y="19050"/>
                  <a:pt x="66675" y="19050"/>
                  <a:pt x="67628" y="18098"/>
                </a:cubicBezTo>
                <a:cubicBezTo>
                  <a:pt x="67628" y="18098"/>
                  <a:pt x="67628" y="17145"/>
                  <a:pt x="67628" y="17145"/>
                </a:cubicBezTo>
                <a:cubicBezTo>
                  <a:pt x="67628" y="17145"/>
                  <a:pt x="66675" y="17145"/>
                  <a:pt x="66675" y="17145"/>
                </a:cubicBezTo>
                <a:close/>
                <a:moveTo>
                  <a:pt x="332423" y="48578"/>
                </a:moveTo>
                <a:lnTo>
                  <a:pt x="332423" y="48578"/>
                </a:lnTo>
                <a:lnTo>
                  <a:pt x="332423" y="48578"/>
                </a:lnTo>
                <a:lnTo>
                  <a:pt x="332423" y="48578"/>
                </a:lnTo>
                <a:close/>
                <a:moveTo>
                  <a:pt x="411480" y="50483"/>
                </a:moveTo>
                <a:cubicBezTo>
                  <a:pt x="411480" y="50483"/>
                  <a:pt x="410528" y="50483"/>
                  <a:pt x="411480" y="50483"/>
                </a:cubicBezTo>
                <a:cubicBezTo>
                  <a:pt x="410528" y="50483"/>
                  <a:pt x="410528" y="50483"/>
                  <a:pt x="411480" y="50483"/>
                </a:cubicBezTo>
                <a:cubicBezTo>
                  <a:pt x="410528" y="50483"/>
                  <a:pt x="410528" y="50483"/>
                  <a:pt x="411480" y="50483"/>
                </a:cubicBezTo>
                <a:cubicBezTo>
                  <a:pt x="411480" y="50483"/>
                  <a:pt x="411480" y="50483"/>
                  <a:pt x="411480" y="50483"/>
                </a:cubicBezTo>
                <a:close/>
                <a:moveTo>
                  <a:pt x="319088" y="87630"/>
                </a:moveTo>
                <a:cubicBezTo>
                  <a:pt x="319088" y="87630"/>
                  <a:pt x="319088" y="87630"/>
                  <a:pt x="319088" y="87630"/>
                </a:cubicBezTo>
                <a:cubicBezTo>
                  <a:pt x="318135" y="87630"/>
                  <a:pt x="318135" y="88583"/>
                  <a:pt x="318135" y="88583"/>
                </a:cubicBezTo>
                <a:cubicBezTo>
                  <a:pt x="318135" y="89535"/>
                  <a:pt x="319088" y="89535"/>
                  <a:pt x="319088" y="89535"/>
                </a:cubicBezTo>
                <a:cubicBezTo>
                  <a:pt x="320040" y="89535"/>
                  <a:pt x="320040" y="88583"/>
                  <a:pt x="319088" y="87630"/>
                </a:cubicBezTo>
                <a:cubicBezTo>
                  <a:pt x="320040" y="88583"/>
                  <a:pt x="320040" y="87630"/>
                  <a:pt x="319088" y="87630"/>
                </a:cubicBezTo>
                <a:close/>
                <a:moveTo>
                  <a:pt x="291465" y="92393"/>
                </a:moveTo>
                <a:cubicBezTo>
                  <a:pt x="291465" y="93345"/>
                  <a:pt x="291465" y="93345"/>
                  <a:pt x="291465" y="92393"/>
                </a:cubicBezTo>
                <a:cubicBezTo>
                  <a:pt x="291465" y="93345"/>
                  <a:pt x="291465" y="93345"/>
                  <a:pt x="291465" y="93345"/>
                </a:cubicBezTo>
                <a:cubicBezTo>
                  <a:pt x="292418" y="93345"/>
                  <a:pt x="292418" y="93345"/>
                  <a:pt x="291465" y="92393"/>
                </a:cubicBezTo>
                <a:cubicBezTo>
                  <a:pt x="292418" y="93345"/>
                  <a:pt x="291465" y="93345"/>
                  <a:pt x="291465" y="92393"/>
                </a:cubicBezTo>
                <a:close/>
                <a:moveTo>
                  <a:pt x="182880" y="84773"/>
                </a:moveTo>
                <a:cubicBezTo>
                  <a:pt x="182880" y="83820"/>
                  <a:pt x="181928" y="83820"/>
                  <a:pt x="180975" y="83820"/>
                </a:cubicBezTo>
                <a:cubicBezTo>
                  <a:pt x="180975" y="83820"/>
                  <a:pt x="180975" y="84773"/>
                  <a:pt x="180975" y="84773"/>
                </a:cubicBezTo>
                <a:cubicBezTo>
                  <a:pt x="180975" y="84773"/>
                  <a:pt x="180975" y="85725"/>
                  <a:pt x="180975" y="85725"/>
                </a:cubicBezTo>
                <a:cubicBezTo>
                  <a:pt x="181928" y="85725"/>
                  <a:pt x="181928" y="85725"/>
                  <a:pt x="182880" y="84773"/>
                </a:cubicBezTo>
                <a:close/>
                <a:moveTo>
                  <a:pt x="10478" y="45720"/>
                </a:moveTo>
                <a:cubicBezTo>
                  <a:pt x="10478" y="45720"/>
                  <a:pt x="9525" y="45720"/>
                  <a:pt x="10478" y="45720"/>
                </a:cubicBezTo>
                <a:cubicBezTo>
                  <a:pt x="9525" y="46673"/>
                  <a:pt x="9525" y="46673"/>
                  <a:pt x="9525" y="46673"/>
                </a:cubicBezTo>
                <a:cubicBezTo>
                  <a:pt x="10478" y="47625"/>
                  <a:pt x="11430" y="46673"/>
                  <a:pt x="10478" y="45720"/>
                </a:cubicBezTo>
                <a:cubicBezTo>
                  <a:pt x="10478" y="45720"/>
                  <a:pt x="10478" y="45720"/>
                  <a:pt x="10478" y="45720"/>
                </a:cubicBezTo>
                <a:close/>
                <a:moveTo>
                  <a:pt x="93345" y="56198"/>
                </a:moveTo>
                <a:cubicBezTo>
                  <a:pt x="93345" y="56198"/>
                  <a:pt x="92393" y="56198"/>
                  <a:pt x="93345" y="56198"/>
                </a:cubicBezTo>
                <a:cubicBezTo>
                  <a:pt x="91440" y="56198"/>
                  <a:pt x="91440" y="56198"/>
                  <a:pt x="93345" y="56198"/>
                </a:cubicBezTo>
                <a:cubicBezTo>
                  <a:pt x="92393" y="57150"/>
                  <a:pt x="92393" y="56198"/>
                  <a:pt x="93345" y="56198"/>
                </a:cubicBezTo>
                <a:close/>
                <a:moveTo>
                  <a:pt x="82868" y="27623"/>
                </a:moveTo>
                <a:lnTo>
                  <a:pt x="82868" y="27623"/>
                </a:lnTo>
                <a:lnTo>
                  <a:pt x="82868" y="27623"/>
                </a:lnTo>
                <a:lnTo>
                  <a:pt x="82868" y="27623"/>
                </a:lnTo>
                <a:close/>
                <a:moveTo>
                  <a:pt x="488633" y="25718"/>
                </a:moveTo>
                <a:cubicBezTo>
                  <a:pt x="488633" y="25718"/>
                  <a:pt x="488633" y="24765"/>
                  <a:pt x="488633" y="25718"/>
                </a:cubicBezTo>
                <a:cubicBezTo>
                  <a:pt x="487680" y="25718"/>
                  <a:pt x="487680" y="25718"/>
                  <a:pt x="487680" y="25718"/>
                </a:cubicBezTo>
                <a:cubicBezTo>
                  <a:pt x="487680" y="25718"/>
                  <a:pt x="487680" y="25718"/>
                  <a:pt x="488633" y="25718"/>
                </a:cubicBezTo>
                <a:cubicBezTo>
                  <a:pt x="488633" y="26670"/>
                  <a:pt x="488633" y="25718"/>
                  <a:pt x="488633" y="25718"/>
                </a:cubicBezTo>
                <a:cubicBezTo>
                  <a:pt x="488633" y="25718"/>
                  <a:pt x="488633" y="25718"/>
                  <a:pt x="488633" y="25718"/>
                </a:cubicBezTo>
                <a:close/>
                <a:moveTo>
                  <a:pt x="374333" y="23813"/>
                </a:moveTo>
                <a:lnTo>
                  <a:pt x="374333" y="23813"/>
                </a:lnTo>
                <a:lnTo>
                  <a:pt x="374333" y="23813"/>
                </a:lnTo>
                <a:lnTo>
                  <a:pt x="374333" y="23813"/>
                </a:lnTo>
                <a:close/>
                <a:moveTo>
                  <a:pt x="379095" y="73343"/>
                </a:moveTo>
                <a:cubicBezTo>
                  <a:pt x="379095" y="73343"/>
                  <a:pt x="379095" y="73343"/>
                  <a:pt x="379095" y="73343"/>
                </a:cubicBezTo>
                <a:cubicBezTo>
                  <a:pt x="378143" y="73343"/>
                  <a:pt x="378143" y="73343"/>
                  <a:pt x="378143" y="73343"/>
                </a:cubicBezTo>
                <a:cubicBezTo>
                  <a:pt x="378143" y="73343"/>
                  <a:pt x="378143" y="73343"/>
                  <a:pt x="379095" y="73343"/>
                </a:cubicBezTo>
                <a:cubicBezTo>
                  <a:pt x="379095" y="73343"/>
                  <a:pt x="379095" y="73343"/>
                  <a:pt x="379095" y="73343"/>
                </a:cubicBezTo>
                <a:close/>
                <a:moveTo>
                  <a:pt x="283845" y="84773"/>
                </a:moveTo>
                <a:lnTo>
                  <a:pt x="283845" y="84773"/>
                </a:lnTo>
                <a:lnTo>
                  <a:pt x="283845" y="84773"/>
                </a:lnTo>
                <a:lnTo>
                  <a:pt x="283845" y="84773"/>
                </a:lnTo>
                <a:close/>
                <a:moveTo>
                  <a:pt x="266700" y="69533"/>
                </a:moveTo>
                <a:lnTo>
                  <a:pt x="266700" y="69533"/>
                </a:lnTo>
                <a:lnTo>
                  <a:pt x="266700" y="69533"/>
                </a:lnTo>
                <a:lnTo>
                  <a:pt x="266700" y="69533"/>
                </a:lnTo>
                <a:close/>
                <a:moveTo>
                  <a:pt x="86678" y="75248"/>
                </a:moveTo>
                <a:lnTo>
                  <a:pt x="86678" y="75248"/>
                </a:lnTo>
                <a:lnTo>
                  <a:pt x="86678" y="75248"/>
                </a:lnTo>
                <a:lnTo>
                  <a:pt x="86678" y="75248"/>
                </a:lnTo>
                <a:close/>
                <a:moveTo>
                  <a:pt x="425768" y="50483"/>
                </a:moveTo>
                <a:cubicBezTo>
                  <a:pt x="425768" y="50483"/>
                  <a:pt x="424815" y="49530"/>
                  <a:pt x="425768" y="50483"/>
                </a:cubicBezTo>
                <a:cubicBezTo>
                  <a:pt x="424815" y="49530"/>
                  <a:pt x="424815" y="50483"/>
                  <a:pt x="424815" y="50483"/>
                </a:cubicBezTo>
                <a:cubicBezTo>
                  <a:pt x="424815" y="50483"/>
                  <a:pt x="424815" y="50483"/>
                  <a:pt x="425768" y="50483"/>
                </a:cubicBezTo>
                <a:cubicBezTo>
                  <a:pt x="424815" y="50483"/>
                  <a:pt x="425768" y="50483"/>
                  <a:pt x="425768" y="50483"/>
                </a:cubicBezTo>
                <a:close/>
                <a:moveTo>
                  <a:pt x="269558" y="82868"/>
                </a:moveTo>
                <a:lnTo>
                  <a:pt x="269558" y="82868"/>
                </a:lnTo>
                <a:lnTo>
                  <a:pt x="269558" y="82868"/>
                </a:lnTo>
                <a:lnTo>
                  <a:pt x="269558" y="82868"/>
                </a:lnTo>
                <a:close/>
                <a:moveTo>
                  <a:pt x="341948" y="88583"/>
                </a:moveTo>
                <a:lnTo>
                  <a:pt x="341948" y="88583"/>
                </a:lnTo>
                <a:lnTo>
                  <a:pt x="341948" y="88583"/>
                </a:lnTo>
                <a:lnTo>
                  <a:pt x="341948" y="88583"/>
                </a:lnTo>
                <a:close/>
                <a:moveTo>
                  <a:pt x="237173" y="46673"/>
                </a:moveTo>
                <a:cubicBezTo>
                  <a:pt x="237173" y="46673"/>
                  <a:pt x="237173" y="45720"/>
                  <a:pt x="237173" y="46673"/>
                </a:cubicBezTo>
                <a:cubicBezTo>
                  <a:pt x="236220" y="45720"/>
                  <a:pt x="236220" y="46673"/>
                  <a:pt x="236220" y="46673"/>
                </a:cubicBezTo>
                <a:cubicBezTo>
                  <a:pt x="236220" y="46673"/>
                  <a:pt x="236220" y="47625"/>
                  <a:pt x="237173" y="46673"/>
                </a:cubicBezTo>
                <a:cubicBezTo>
                  <a:pt x="237173" y="47625"/>
                  <a:pt x="237173" y="46673"/>
                  <a:pt x="237173" y="46673"/>
                </a:cubicBezTo>
                <a:close/>
                <a:moveTo>
                  <a:pt x="299085" y="53340"/>
                </a:moveTo>
                <a:cubicBezTo>
                  <a:pt x="299085" y="54293"/>
                  <a:pt x="299085" y="54293"/>
                  <a:pt x="299085" y="53340"/>
                </a:cubicBezTo>
                <a:cubicBezTo>
                  <a:pt x="298133" y="54293"/>
                  <a:pt x="299085" y="54293"/>
                  <a:pt x="299085" y="54293"/>
                </a:cubicBezTo>
                <a:cubicBezTo>
                  <a:pt x="299085" y="54293"/>
                  <a:pt x="300038" y="54293"/>
                  <a:pt x="299085" y="53340"/>
                </a:cubicBezTo>
                <a:cubicBezTo>
                  <a:pt x="300038" y="54293"/>
                  <a:pt x="299085" y="54293"/>
                  <a:pt x="299085" y="53340"/>
                </a:cubicBezTo>
                <a:close/>
                <a:moveTo>
                  <a:pt x="118110" y="92393"/>
                </a:moveTo>
                <a:cubicBezTo>
                  <a:pt x="117158" y="93345"/>
                  <a:pt x="115253" y="94298"/>
                  <a:pt x="114300" y="95250"/>
                </a:cubicBezTo>
                <a:cubicBezTo>
                  <a:pt x="114300" y="95250"/>
                  <a:pt x="114300" y="95250"/>
                  <a:pt x="113348" y="96203"/>
                </a:cubicBezTo>
                <a:cubicBezTo>
                  <a:pt x="112395" y="97155"/>
                  <a:pt x="113348" y="97155"/>
                  <a:pt x="113348" y="98108"/>
                </a:cubicBezTo>
                <a:cubicBezTo>
                  <a:pt x="115253" y="99060"/>
                  <a:pt x="117158" y="99060"/>
                  <a:pt x="119063" y="98108"/>
                </a:cubicBezTo>
                <a:cubicBezTo>
                  <a:pt x="120968" y="96203"/>
                  <a:pt x="122873" y="95250"/>
                  <a:pt x="125730" y="95250"/>
                </a:cubicBezTo>
                <a:cubicBezTo>
                  <a:pt x="125730" y="95250"/>
                  <a:pt x="126683" y="95250"/>
                  <a:pt x="126683" y="94298"/>
                </a:cubicBezTo>
                <a:cubicBezTo>
                  <a:pt x="126683" y="93345"/>
                  <a:pt x="126683" y="93345"/>
                  <a:pt x="125730" y="93345"/>
                </a:cubicBezTo>
                <a:cubicBezTo>
                  <a:pt x="123825" y="93345"/>
                  <a:pt x="122873" y="93345"/>
                  <a:pt x="120968" y="93345"/>
                </a:cubicBezTo>
                <a:cubicBezTo>
                  <a:pt x="120015" y="91440"/>
                  <a:pt x="119063" y="91440"/>
                  <a:pt x="118110" y="92393"/>
                </a:cubicBezTo>
                <a:close/>
                <a:moveTo>
                  <a:pt x="343853" y="99060"/>
                </a:moveTo>
                <a:cubicBezTo>
                  <a:pt x="343853" y="99060"/>
                  <a:pt x="343853" y="100013"/>
                  <a:pt x="343853" y="99060"/>
                </a:cubicBezTo>
                <a:cubicBezTo>
                  <a:pt x="344805" y="100965"/>
                  <a:pt x="345758" y="101918"/>
                  <a:pt x="347663" y="101918"/>
                </a:cubicBezTo>
                <a:cubicBezTo>
                  <a:pt x="349568" y="101918"/>
                  <a:pt x="351473" y="102870"/>
                  <a:pt x="353378" y="101918"/>
                </a:cubicBezTo>
                <a:cubicBezTo>
                  <a:pt x="353378" y="101918"/>
                  <a:pt x="354330" y="101918"/>
                  <a:pt x="354330" y="100965"/>
                </a:cubicBezTo>
                <a:cubicBezTo>
                  <a:pt x="354330" y="100965"/>
                  <a:pt x="354330" y="100013"/>
                  <a:pt x="353378" y="100013"/>
                </a:cubicBezTo>
                <a:cubicBezTo>
                  <a:pt x="351473" y="99060"/>
                  <a:pt x="350520" y="100013"/>
                  <a:pt x="348615" y="100013"/>
                </a:cubicBezTo>
                <a:cubicBezTo>
                  <a:pt x="346710" y="100013"/>
                  <a:pt x="344805" y="100013"/>
                  <a:pt x="343853" y="99060"/>
                </a:cubicBezTo>
                <a:cubicBezTo>
                  <a:pt x="342900" y="99060"/>
                  <a:pt x="343853" y="99060"/>
                  <a:pt x="343853" y="99060"/>
                </a:cubicBezTo>
                <a:close/>
                <a:moveTo>
                  <a:pt x="466725" y="12383"/>
                </a:moveTo>
                <a:cubicBezTo>
                  <a:pt x="467678" y="12383"/>
                  <a:pt x="467678" y="12383"/>
                  <a:pt x="466725" y="12383"/>
                </a:cubicBezTo>
                <a:cubicBezTo>
                  <a:pt x="467678" y="13335"/>
                  <a:pt x="467678" y="13335"/>
                  <a:pt x="468630" y="13335"/>
                </a:cubicBezTo>
                <a:cubicBezTo>
                  <a:pt x="470535" y="13335"/>
                  <a:pt x="471488" y="14288"/>
                  <a:pt x="473393" y="14288"/>
                </a:cubicBezTo>
                <a:cubicBezTo>
                  <a:pt x="473393" y="14288"/>
                  <a:pt x="474345" y="14288"/>
                  <a:pt x="474345" y="13335"/>
                </a:cubicBezTo>
                <a:cubicBezTo>
                  <a:pt x="474345" y="12383"/>
                  <a:pt x="474345" y="12383"/>
                  <a:pt x="474345" y="11430"/>
                </a:cubicBezTo>
                <a:cubicBezTo>
                  <a:pt x="471488" y="11430"/>
                  <a:pt x="469583" y="12383"/>
                  <a:pt x="466725" y="12383"/>
                </a:cubicBezTo>
                <a:cubicBezTo>
                  <a:pt x="467678" y="12383"/>
                  <a:pt x="466725" y="12383"/>
                  <a:pt x="466725" y="12383"/>
                </a:cubicBezTo>
                <a:close/>
                <a:moveTo>
                  <a:pt x="489585" y="20955"/>
                </a:moveTo>
                <a:cubicBezTo>
                  <a:pt x="491490" y="21908"/>
                  <a:pt x="492443" y="21908"/>
                  <a:pt x="494348" y="20955"/>
                </a:cubicBezTo>
                <a:cubicBezTo>
                  <a:pt x="495300" y="20955"/>
                  <a:pt x="495300" y="20003"/>
                  <a:pt x="495300" y="20003"/>
                </a:cubicBezTo>
                <a:cubicBezTo>
                  <a:pt x="495300" y="20003"/>
                  <a:pt x="495300" y="19050"/>
                  <a:pt x="494348" y="19050"/>
                </a:cubicBezTo>
                <a:cubicBezTo>
                  <a:pt x="492443" y="18098"/>
                  <a:pt x="491490" y="19050"/>
                  <a:pt x="489585" y="19050"/>
                </a:cubicBezTo>
                <a:cubicBezTo>
                  <a:pt x="489585" y="19050"/>
                  <a:pt x="489585" y="20003"/>
                  <a:pt x="489585" y="20955"/>
                </a:cubicBezTo>
                <a:cubicBezTo>
                  <a:pt x="489585" y="20003"/>
                  <a:pt x="489585" y="20955"/>
                  <a:pt x="489585" y="20955"/>
                </a:cubicBezTo>
                <a:close/>
                <a:moveTo>
                  <a:pt x="38100" y="953"/>
                </a:moveTo>
                <a:cubicBezTo>
                  <a:pt x="39053" y="953"/>
                  <a:pt x="40005" y="1905"/>
                  <a:pt x="41910" y="1905"/>
                </a:cubicBezTo>
                <a:cubicBezTo>
                  <a:pt x="41910" y="1905"/>
                  <a:pt x="42863" y="1905"/>
                  <a:pt x="42863" y="1905"/>
                </a:cubicBezTo>
                <a:cubicBezTo>
                  <a:pt x="42863" y="0"/>
                  <a:pt x="41910" y="0"/>
                  <a:pt x="41910" y="0"/>
                </a:cubicBezTo>
                <a:cubicBezTo>
                  <a:pt x="40958" y="0"/>
                  <a:pt x="40005" y="0"/>
                  <a:pt x="38100" y="953"/>
                </a:cubicBezTo>
                <a:lnTo>
                  <a:pt x="38100" y="953"/>
                </a:lnTo>
                <a:lnTo>
                  <a:pt x="38100" y="953"/>
                </a:lnTo>
                <a:lnTo>
                  <a:pt x="38100" y="953"/>
                </a:lnTo>
                <a:lnTo>
                  <a:pt x="38100" y="953"/>
                </a:lnTo>
                <a:close/>
                <a:moveTo>
                  <a:pt x="63818" y="6668"/>
                </a:moveTo>
                <a:cubicBezTo>
                  <a:pt x="62865" y="6668"/>
                  <a:pt x="61913" y="6668"/>
                  <a:pt x="61913" y="7620"/>
                </a:cubicBezTo>
                <a:cubicBezTo>
                  <a:pt x="61913" y="7620"/>
                  <a:pt x="61913" y="7620"/>
                  <a:pt x="62865" y="8573"/>
                </a:cubicBezTo>
                <a:cubicBezTo>
                  <a:pt x="63818" y="7620"/>
                  <a:pt x="63818" y="7620"/>
                  <a:pt x="63818" y="6668"/>
                </a:cubicBezTo>
                <a:cubicBezTo>
                  <a:pt x="64770" y="6668"/>
                  <a:pt x="64770" y="6668"/>
                  <a:pt x="63818" y="6668"/>
                </a:cubicBezTo>
                <a:close/>
                <a:moveTo>
                  <a:pt x="54293" y="7620"/>
                </a:moveTo>
                <a:cubicBezTo>
                  <a:pt x="53340" y="7620"/>
                  <a:pt x="52388" y="8573"/>
                  <a:pt x="51435" y="7620"/>
                </a:cubicBezTo>
                <a:cubicBezTo>
                  <a:pt x="50483" y="7620"/>
                  <a:pt x="49530" y="6668"/>
                  <a:pt x="48578" y="7620"/>
                </a:cubicBezTo>
                <a:cubicBezTo>
                  <a:pt x="48578" y="7620"/>
                  <a:pt x="48578" y="7620"/>
                  <a:pt x="48578" y="8573"/>
                </a:cubicBezTo>
                <a:cubicBezTo>
                  <a:pt x="48578" y="8573"/>
                  <a:pt x="48578" y="9525"/>
                  <a:pt x="48578" y="9525"/>
                </a:cubicBezTo>
                <a:cubicBezTo>
                  <a:pt x="49530" y="9525"/>
                  <a:pt x="50483" y="10478"/>
                  <a:pt x="51435" y="9525"/>
                </a:cubicBezTo>
                <a:cubicBezTo>
                  <a:pt x="52388" y="9525"/>
                  <a:pt x="53340" y="8573"/>
                  <a:pt x="54293" y="7620"/>
                </a:cubicBezTo>
                <a:cubicBezTo>
                  <a:pt x="54293" y="7620"/>
                  <a:pt x="54293" y="7620"/>
                  <a:pt x="54293" y="7620"/>
                </a:cubicBezTo>
                <a:close/>
                <a:moveTo>
                  <a:pt x="169545" y="87630"/>
                </a:moveTo>
                <a:cubicBezTo>
                  <a:pt x="169545" y="87630"/>
                  <a:pt x="169545" y="87630"/>
                  <a:pt x="169545" y="87630"/>
                </a:cubicBezTo>
                <a:cubicBezTo>
                  <a:pt x="170498" y="88583"/>
                  <a:pt x="171450" y="87630"/>
                  <a:pt x="171450" y="87630"/>
                </a:cubicBezTo>
                <a:cubicBezTo>
                  <a:pt x="171450" y="86678"/>
                  <a:pt x="171450" y="86678"/>
                  <a:pt x="170498" y="86678"/>
                </a:cubicBezTo>
                <a:cubicBezTo>
                  <a:pt x="169545" y="86678"/>
                  <a:pt x="169545" y="86678"/>
                  <a:pt x="169545" y="87630"/>
                </a:cubicBezTo>
                <a:close/>
                <a:moveTo>
                  <a:pt x="282893" y="101918"/>
                </a:moveTo>
                <a:cubicBezTo>
                  <a:pt x="281940" y="100965"/>
                  <a:pt x="280988" y="101918"/>
                  <a:pt x="280035" y="101918"/>
                </a:cubicBezTo>
                <a:cubicBezTo>
                  <a:pt x="280035" y="101918"/>
                  <a:pt x="280035" y="101918"/>
                  <a:pt x="279083" y="101918"/>
                </a:cubicBezTo>
                <a:cubicBezTo>
                  <a:pt x="279083" y="101918"/>
                  <a:pt x="279083" y="101918"/>
                  <a:pt x="279083" y="101918"/>
                </a:cubicBezTo>
                <a:cubicBezTo>
                  <a:pt x="280035" y="101918"/>
                  <a:pt x="281940" y="101918"/>
                  <a:pt x="282893" y="101918"/>
                </a:cubicBezTo>
                <a:cubicBezTo>
                  <a:pt x="282893" y="101918"/>
                  <a:pt x="282893" y="101918"/>
                  <a:pt x="282893" y="101918"/>
                </a:cubicBezTo>
                <a:close/>
                <a:moveTo>
                  <a:pt x="50483" y="2858"/>
                </a:moveTo>
                <a:cubicBezTo>
                  <a:pt x="50483" y="3810"/>
                  <a:pt x="51435" y="3810"/>
                  <a:pt x="52388" y="2858"/>
                </a:cubicBezTo>
                <a:cubicBezTo>
                  <a:pt x="52388" y="2858"/>
                  <a:pt x="52388" y="2858"/>
                  <a:pt x="52388" y="1905"/>
                </a:cubicBezTo>
                <a:cubicBezTo>
                  <a:pt x="52388" y="953"/>
                  <a:pt x="52388" y="953"/>
                  <a:pt x="51435" y="953"/>
                </a:cubicBezTo>
                <a:cubicBezTo>
                  <a:pt x="50483" y="1905"/>
                  <a:pt x="50483" y="2858"/>
                  <a:pt x="50483" y="2858"/>
                </a:cubicBezTo>
                <a:close/>
                <a:moveTo>
                  <a:pt x="42863" y="23813"/>
                </a:moveTo>
                <a:cubicBezTo>
                  <a:pt x="41910" y="23813"/>
                  <a:pt x="40958" y="23813"/>
                  <a:pt x="40005" y="23813"/>
                </a:cubicBezTo>
                <a:cubicBezTo>
                  <a:pt x="39053" y="23813"/>
                  <a:pt x="39053" y="23813"/>
                  <a:pt x="39053" y="24765"/>
                </a:cubicBezTo>
                <a:cubicBezTo>
                  <a:pt x="39053" y="24765"/>
                  <a:pt x="40005" y="25718"/>
                  <a:pt x="40958" y="25718"/>
                </a:cubicBezTo>
                <a:cubicBezTo>
                  <a:pt x="40958" y="24765"/>
                  <a:pt x="41910" y="23813"/>
                  <a:pt x="42863" y="23813"/>
                </a:cubicBezTo>
                <a:cubicBezTo>
                  <a:pt x="42863" y="23813"/>
                  <a:pt x="42863" y="23813"/>
                  <a:pt x="42863" y="23813"/>
                </a:cubicBezTo>
                <a:close/>
                <a:moveTo>
                  <a:pt x="134303" y="92393"/>
                </a:moveTo>
                <a:lnTo>
                  <a:pt x="134303" y="92393"/>
                </a:lnTo>
                <a:lnTo>
                  <a:pt x="134303" y="92393"/>
                </a:lnTo>
                <a:lnTo>
                  <a:pt x="134303" y="92393"/>
                </a:lnTo>
                <a:close/>
                <a:moveTo>
                  <a:pt x="130493" y="83820"/>
                </a:moveTo>
                <a:cubicBezTo>
                  <a:pt x="130493" y="84773"/>
                  <a:pt x="130493" y="84773"/>
                  <a:pt x="131445" y="84773"/>
                </a:cubicBezTo>
                <a:cubicBezTo>
                  <a:pt x="132398" y="84773"/>
                  <a:pt x="132398" y="84773"/>
                  <a:pt x="132398" y="83820"/>
                </a:cubicBezTo>
                <a:cubicBezTo>
                  <a:pt x="132398" y="83820"/>
                  <a:pt x="132398" y="82868"/>
                  <a:pt x="132398" y="82868"/>
                </a:cubicBezTo>
                <a:cubicBezTo>
                  <a:pt x="132398" y="82868"/>
                  <a:pt x="131445" y="82868"/>
                  <a:pt x="131445" y="82868"/>
                </a:cubicBezTo>
                <a:cubicBezTo>
                  <a:pt x="131445" y="83820"/>
                  <a:pt x="131445" y="83820"/>
                  <a:pt x="130493" y="83820"/>
                </a:cubicBezTo>
                <a:lnTo>
                  <a:pt x="130493" y="83820"/>
                </a:lnTo>
                <a:close/>
                <a:moveTo>
                  <a:pt x="337185" y="101918"/>
                </a:moveTo>
                <a:cubicBezTo>
                  <a:pt x="337185" y="101918"/>
                  <a:pt x="337185" y="102870"/>
                  <a:pt x="337185" y="101918"/>
                </a:cubicBezTo>
                <a:cubicBezTo>
                  <a:pt x="338138" y="102870"/>
                  <a:pt x="339090" y="102870"/>
                  <a:pt x="338138" y="101918"/>
                </a:cubicBezTo>
                <a:cubicBezTo>
                  <a:pt x="339090" y="101918"/>
                  <a:pt x="338138" y="100965"/>
                  <a:pt x="337185" y="101918"/>
                </a:cubicBezTo>
                <a:cubicBezTo>
                  <a:pt x="338138" y="100965"/>
                  <a:pt x="337185" y="101918"/>
                  <a:pt x="337185" y="101918"/>
                </a:cubicBezTo>
                <a:close/>
                <a:moveTo>
                  <a:pt x="424815" y="103823"/>
                </a:moveTo>
                <a:cubicBezTo>
                  <a:pt x="423863" y="102870"/>
                  <a:pt x="422910" y="102870"/>
                  <a:pt x="421958" y="102870"/>
                </a:cubicBezTo>
                <a:cubicBezTo>
                  <a:pt x="421958" y="102870"/>
                  <a:pt x="421958" y="102870"/>
                  <a:pt x="421958" y="103823"/>
                </a:cubicBezTo>
                <a:cubicBezTo>
                  <a:pt x="421958" y="104775"/>
                  <a:pt x="422910" y="104775"/>
                  <a:pt x="422910" y="104775"/>
                </a:cubicBezTo>
                <a:cubicBezTo>
                  <a:pt x="423863" y="104775"/>
                  <a:pt x="423863" y="103823"/>
                  <a:pt x="424815" y="103823"/>
                </a:cubicBezTo>
                <a:cubicBezTo>
                  <a:pt x="424815" y="103823"/>
                  <a:pt x="424815" y="103823"/>
                  <a:pt x="424815" y="103823"/>
                </a:cubicBezTo>
                <a:close/>
                <a:moveTo>
                  <a:pt x="15240" y="29528"/>
                </a:moveTo>
                <a:cubicBezTo>
                  <a:pt x="15240" y="28575"/>
                  <a:pt x="14288" y="28575"/>
                  <a:pt x="15240" y="29528"/>
                </a:cubicBezTo>
                <a:cubicBezTo>
                  <a:pt x="13335" y="29528"/>
                  <a:pt x="13335" y="29528"/>
                  <a:pt x="13335" y="30480"/>
                </a:cubicBezTo>
                <a:cubicBezTo>
                  <a:pt x="13335" y="30480"/>
                  <a:pt x="14288" y="30480"/>
                  <a:pt x="14288" y="30480"/>
                </a:cubicBezTo>
                <a:cubicBezTo>
                  <a:pt x="14288" y="29528"/>
                  <a:pt x="15240" y="29528"/>
                  <a:pt x="15240" y="29528"/>
                </a:cubicBezTo>
                <a:cubicBezTo>
                  <a:pt x="15240" y="28575"/>
                  <a:pt x="15240" y="29528"/>
                  <a:pt x="15240" y="29528"/>
                </a:cubicBezTo>
                <a:close/>
                <a:moveTo>
                  <a:pt x="307658" y="18098"/>
                </a:moveTo>
                <a:cubicBezTo>
                  <a:pt x="307658" y="18098"/>
                  <a:pt x="307658" y="18098"/>
                  <a:pt x="307658" y="18098"/>
                </a:cubicBezTo>
                <a:cubicBezTo>
                  <a:pt x="307658" y="18098"/>
                  <a:pt x="307658" y="19050"/>
                  <a:pt x="307658" y="18098"/>
                </a:cubicBezTo>
                <a:cubicBezTo>
                  <a:pt x="307658" y="19050"/>
                  <a:pt x="308610" y="18098"/>
                  <a:pt x="307658" y="18098"/>
                </a:cubicBezTo>
                <a:cubicBezTo>
                  <a:pt x="308610" y="18098"/>
                  <a:pt x="308610" y="18098"/>
                  <a:pt x="307658" y="18098"/>
                </a:cubicBezTo>
                <a:close/>
                <a:moveTo>
                  <a:pt x="17145" y="65723"/>
                </a:moveTo>
                <a:cubicBezTo>
                  <a:pt x="17145" y="66675"/>
                  <a:pt x="17145" y="66675"/>
                  <a:pt x="17145" y="65723"/>
                </a:cubicBezTo>
                <a:cubicBezTo>
                  <a:pt x="18098" y="65723"/>
                  <a:pt x="19050" y="65723"/>
                  <a:pt x="18098" y="64770"/>
                </a:cubicBezTo>
                <a:cubicBezTo>
                  <a:pt x="18098" y="65723"/>
                  <a:pt x="17145" y="65723"/>
                  <a:pt x="17145" y="65723"/>
                </a:cubicBezTo>
                <a:cubicBezTo>
                  <a:pt x="17145" y="65723"/>
                  <a:pt x="17145" y="65723"/>
                  <a:pt x="17145" y="65723"/>
                </a:cubicBezTo>
                <a:close/>
                <a:moveTo>
                  <a:pt x="40005" y="10478"/>
                </a:moveTo>
                <a:cubicBezTo>
                  <a:pt x="39053" y="10478"/>
                  <a:pt x="39053" y="10478"/>
                  <a:pt x="40005" y="10478"/>
                </a:cubicBezTo>
                <a:cubicBezTo>
                  <a:pt x="39053" y="11430"/>
                  <a:pt x="40005" y="10478"/>
                  <a:pt x="40005" y="10478"/>
                </a:cubicBezTo>
                <a:cubicBezTo>
                  <a:pt x="40005" y="10478"/>
                  <a:pt x="40005" y="10478"/>
                  <a:pt x="40005" y="10478"/>
                </a:cubicBezTo>
                <a:close/>
                <a:moveTo>
                  <a:pt x="38100" y="0"/>
                </a:moveTo>
                <a:cubicBezTo>
                  <a:pt x="39053" y="0"/>
                  <a:pt x="39053" y="0"/>
                  <a:pt x="38100" y="0"/>
                </a:cubicBezTo>
                <a:cubicBezTo>
                  <a:pt x="39053" y="0"/>
                  <a:pt x="39053" y="0"/>
                  <a:pt x="38100" y="0"/>
                </a:cubicBezTo>
                <a:cubicBezTo>
                  <a:pt x="39053" y="953"/>
                  <a:pt x="38100" y="0"/>
                  <a:pt x="38100" y="0"/>
                </a:cubicBezTo>
                <a:close/>
                <a:moveTo>
                  <a:pt x="38100" y="953"/>
                </a:moveTo>
                <a:cubicBezTo>
                  <a:pt x="38100" y="953"/>
                  <a:pt x="38100" y="1905"/>
                  <a:pt x="38100" y="953"/>
                </a:cubicBezTo>
                <a:cubicBezTo>
                  <a:pt x="39053" y="953"/>
                  <a:pt x="39053" y="953"/>
                  <a:pt x="38100" y="953"/>
                </a:cubicBezTo>
                <a:cubicBezTo>
                  <a:pt x="38100" y="953"/>
                  <a:pt x="38100" y="953"/>
                  <a:pt x="38100" y="953"/>
                </a:cubicBezTo>
                <a:close/>
                <a:moveTo>
                  <a:pt x="85725" y="4763"/>
                </a:moveTo>
                <a:cubicBezTo>
                  <a:pt x="85725" y="4763"/>
                  <a:pt x="84773" y="5715"/>
                  <a:pt x="85725" y="4763"/>
                </a:cubicBezTo>
                <a:lnTo>
                  <a:pt x="85725" y="4763"/>
                </a:lnTo>
                <a:cubicBezTo>
                  <a:pt x="85725" y="4763"/>
                  <a:pt x="85725" y="4763"/>
                  <a:pt x="85725" y="4763"/>
                </a:cubicBezTo>
                <a:close/>
                <a:moveTo>
                  <a:pt x="130493" y="83820"/>
                </a:moveTo>
                <a:lnTo>
                  <a:pt x="130493" y="83820"/>
                </a:lnTo>
                <a:cubicBezTo>
                  <a:pt x="130493" y="83820"/>
                  <a:pt x="130493" y="83820"/>
                  <a:pt x="130493" y="83820"/>
                </a:cubicBezTo>
                <a:cubicBezTo>
                  <a:pt x="130493" y="83820"/>
                  <a:pt x="130493" y="83820"/>
                  <a:pt x="130493" y="83820"/>
                </a:cubicBezTo>
                <a:close/>
                <a:moveTo>
                  <a:pt x="13335" y="34290"/>
                </a:moveTo>
                <a:cubicBezTo>
                  <a:pt x="13335" y="34290"/>
                  <a:pt x="12383" y="34290"/>
                  <a:pt x="13335" y="34290"/>
                </a:cubicBezTo>
                <a:lnTo>
                  <a:pt x="13335" y="34290"/>
                </a:lnTo>
                <a:cubicBezTo>
                  <a:pt x="13335" y="34290"/>
                  <a:pt x="13335" y="34290"/>
                  <a:pt x="13335" y="3429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D743A307-4E71-4059-8654-78E447452272}"/>
              </a:ext>
            </a:extLst>
          </p:cNvPr>
          <p:cNvSpPr txBox="1">
            <a:spLocks/>
          </p:cNvSpPr>
          <p:nvPr/>
        </p:nvSpPr>
        <p:spPr>
          <a:xfrm>
            <a:off x="642687" y="329400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Lorem ipsum dolor sit </a:t>
            </a:r>
            <a:r>
              <a:rPr lang="en-US" sz="1100" dirty="0" err="1">
                <a:solidFill>
                  <a:schemeClr val="accent2"/>
                </a:solidFill>
              </a:rPr>
              <a:t>amet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consectetur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adipiscing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elit</a:t>
            </a:r>
            <a:r>
              <a:rPr lang="en-US" sz="1100" dirty="0">
                <a:solidFill>
                  <a:schemeClr val="accent2"/>
                </a:solidFill>
              </a:rPr>
              <a:t>, sed do </a:t>
            </a:r>
            <a:r>
              <a:rPr lang="en-US" sz="1100" dirty="0" err="1">
                <a:solidFill>
                  <a:schemeClr val="accent2"/>
                </a:solidFill>
              </a:rPr>
              <a:t>eiusmod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tempor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incididunt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labore</a:t>
            </a:r>
            <a:r>
              <a:rPr lang="en-US" sz="1100" dirty="0">
                <a:solidFill>
                  <a:schemeClr val="accent2"/>
                </a:solidFill>
              </a:rPr>
              <a:t> et dolore magna </a:t>
            </a:r>
            <a:r>
              <a:rPr lang="en-US" sz="1100" dirty="0" err="1">
                <a:solidFill>
                  <a:schemeClr val="accent2"/>
                </a:solidFill>
              </a:rPr>
              <a:t>aliqua</a:t>
            </a:r>
            <a:r>
              <a:rPr lang="en-US" sz="1100" dirty="0">
                <a:solidFill>
                  <a:schemeClr val="accent2"/>
                </a:solidFill>
              </a:rPr>
              <a:t>. Ut </a:t>
            </a:r>
            <a:r>
              <a:rPr lang="en-US" sz="1100" dirty="0" err="1">
                <a:solidFill>
                  <a:schemeClr val="accent2"/>
                </a:solidFill>
              </a:rPr>
              <a:t>enim</a:t>
            </a:r>
            <a:r>
              <a:rPr lang="en-US" sz="1100" dirty="0">
                <a:solidFill>
                  <a:schemeClr val="accent2"/>
                </a:solidFill>
              </a:rPr>
              <a:t> ad minim </a:t>
            </a:r>
            <a:r>
              <a:rPr lang="en-US" sz="1100" dirty="0" err="1">
                <a:solidFill>
                  <a:schemeClr val="accent2"/>
                </a:solidFill>
              </a:rPr>
              <a:t>veniam</a:t>
            </a:r>
            <a:r>
              <a:rPr lang="en-US" sz="1100" dirty="0">
                <a:solidFill>
                  <a:schemeClr val="accent2"/>
                </a:solidFill>
              </a:rPr>
              <a:t>, </a:t>
            </a:r>
            <a:r>
              <a:rPr lang="en-US" sz="1100" dirty="0" err="1">
                <a:solidFill>
                  <a:schemeClr val="accent2"/>
                </a:solidFill>
              </a:rPr>
              <a:t>quis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nostrud</a:t>
            </a:r>
            <a:r>
              <a:rPr lang="en-US" sz="1100" dirty="0">
                <a:solidFill>
                  <a:schemeClr val="accent2"/>
                </a:solidFill>
              </a:rPr>
              <a:t> exercitation </a:t>
            </a:r>
            <a:r>
              <a:rPr lang="en-US" sz="1100" dirty="0" err="1">
                <a:solidFill>
                  <a:schemeClr val="accent2"/>
                </a:solidFill>
              </a:rPr>
              <a:t>ullamco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laboris</a:t>
            </a:r>
            <a:r>
              <a:rPr lang="en-US" sz="1100" dirty="0">
                <a:solidFill>
                  <a:schemeClr val="accent2"/>
                </a:solidFill>
              </a:rPr>
              <a:t> nisi </a:t>
            </a:r>
            <a:r>
              <a:rPr lang="en-US" sz="1100" dirty="0" err="1">
                <a:solidFill>
                  <a:schemeClr val="accent2"/>
                </a:solidFill>
              </a:rPr>
              <a:t>ut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aliquip</a:t>
            </a:r>
            <a:r>
              <a:rPr lang="en-US" sz="1100" dirty="0">
                <a:solidFill>
                  <a:schemeClr val="accent2"/>
                </a:solidFill>
              </a:rPr>
              <a:t> ex </a:t>
            </a:r>
            <a:r>
              <a:rPr lang="en-US" sz="1100" dirty="0" err="1">
                <a:solidFill>
                  <a:schemeClr val="accent2"/>
                </a:solidFill>
              </a:rPr>
              <a:t>ea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commodo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consequat</a:t>
            </a:r>
            <a:r>
              <a:rPr lang="en-US" sz="1100" dirty="0">
                <a:solidFill>
                  <a:schemeClr val="accent2"/>
                </a:solidFill>
              </a:rPr>
              <a:t>. Duis </a:t>
            </a:r>
            <a:r>
              <a:rPr lang="en-US" sz="1100" dirty="0" err="1">
                <a:solidFill>
                  <a:schemeClr val="accent2"/>
                </a:solidFill>
              </a:rPr>
              <a:t>aute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irure</a:t>
            </a:r>
            <a:r>
              <a:rPr lang="en-US" sz="1100" dirty="0">
                <a:solidFill>
                  <a:schemeClr val="accent2"/>
                </a:solidFill>
              </a:rPr>
              <a:t> dolor in </a:t>
            </a:r>
            <a:r>
              <a:rPr lang="en-US" sz="1100" dirty="0" err="1">
                <a:solidFill>
                  <a:schemeClr val="accent2"/>
                </a:solidFill>
              </a:rPr>
              <a:t>reprehenderit</a:t>
            </a:r>
            <a:r>
              <a:rPr lang="en-US" sz="1100" dirty="0">
                <a:solidFill>
                  <a:schemeClr val="accent2"/>
                </a:solidFill>
              </a:rPr>
              <a:t> in </a:t>
            </a:r>
            <a:r>
              <a:rPr lang="en-US" sz="1100" dirty="0" err="1">
                <a:solidFill>
                  <a:schemeClr val="accent2"/>
                </a:solidFill>
              </a:rPr>
              <a:t>voluptate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velit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esse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cillum</a:t>
            </a:r>
            <a:r>
              <a:rPr lang="en-US" sz="1100" dirty="0">
                <a:solidFill>
                  <a:schemeClr val="accent2"/>
                </a:solidFill>
              </a:rPr>
              <a:t> dolore </a:t>
            </a:r>
            <a:r>
              <a:rPr lang="en-US" sz="1100" dirty="0" err="1">
                <a:solidFill>
                  <a:schemeClr val="accent2"/>
                </a:solidFill>
              </a:rPr>
              <a:t>eu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fugiat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nulla</a:t>
            </a:r>
            <a:r>
              <a:rPr lang="en-US" sz="1100" dirty="0">
                <a:solidFill>
                  <a:schemeClr val="accent2"/>
                </a:solidFill>
              </a:rPr>
              <a:t> </a:t>
            </a:r>
            <a:r>
              <a:rPr lang="en-US" sz="1100" dirty="0" err="1">
                <a:solidFill>
                  <a:schemeClr val="accent2"/>
                </a:solidFill>
              </a:rPr>
              <a:t>pariatur</a:t>
            </a:r>
            <a:r>
              <a:rPr lang="en-US" sz="11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44282810-1D12-48FC-923A-7C6CF6D104BB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4747350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</a:t>
            </a:r>
          </a:p>
          <a:p>
            <a:r>
              <a:rPr lang="en-US" dirty="0">
                <a:solidFill>
                  <a:schemeClr val="accent2"/>
                </a:solidFill>
              </a:rPr>
              <a:t>title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6E005760-8815-4A4B-85DA-13A7FD495E2C}"/>
              </a:ext>
            </a:extLst>
          </p:cNvPr>
          <p:cNvSpPr txBox="1">
            <a:spLocks/>
          </p:cNvSpPr>
          <p:nvPr/>
        </p:nvSpPr>
        <p:spPr>
          <a:xfrm>
            <a:off x="797719" y="2812606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</a:rPr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596448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ED753903-CA3F-45DF-A6A3-F9F81850BF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6" name="Drawing 25" descr="Picture looks like as building, external, large, clock&#10;&#10;">
            <a:extLst>
              <a:ext uri="{FF2B5EF4-FFF2-40B4-BE49-F238E27FC236}">
                <a16:creationId xmlns:a16="http://schemas.microsoft.com/office/drawing/2014/main" id="{C29B465A-C5A5-4715-90FC-FA2FF44BB2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0" r="26160"/>
          <a:stretch>
            <a:fillRect/>
          </a:stretch>
        </p:blipFill>
        <p:spPr/>
      </p:pic>
      <p:grpSp>
        <p:nvGrpSpPr>
          <p:cNvPr id="39" name="Group 20">
            <a:extLst>
              <a:ext uri="{FF2B5EF4-FFF2-40B4-BE49-F238E27FC236}">
                <a16:creationId xmlns:a16="http://schemas.microsoft.com/office/drawing/2014/main" id="{C47E8C39-40AC-4683-9DBE-D5F53285EDCF}"/>
              </a:ext>
            </a:extLst>
          </p:cNvPr>
          <p:cNvGrpSpPr/>
          <p:nvPr/>
        </p:nvGrpSpPr>
        <p:grpSpPr>
          <a:xfrm>
            <a:off x="9160111" y="2095397"/>
            <a:ext cx="3194153" cy="4929534"/>
            <a:chOff x="3457574" y="1514475"/>
            <a:chExt cx="7900988" cy="12193588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95F867F-3735-4773-8322-D9498A9E4A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74" y="1514475"/>
              <a:ext cx="7900988" cy="12193587"/>
            </a:xfrm>
            <a:custGeom>
              <a:avLst/>
              <a:gdLst>
                <a:gd name="T0" fmla="*/ 27 w 2104"/>
                <a:gd name="T1" fmla="*/ 3249 h 3249"/>
                <a:gd name="T2" fmla="*/ 24 w 2104"/>
                <a:gd name="T3" fmla="*/ 2991 h 3249"/>
                <a:gd name="T4" fmla="*/ 241 w 2104"/>
                <a:gd name="T5" fmla="*/ 2710 h 3249"/>
                <a:gd name="T6" fmla="*/ 766 w 2104"/>
                <a:gd name="T7" fmla="*/ 2621 h 3249"/>
                <a:gd name="T8" fmla="*/ 825 w 2104"/>
                <a:gd name="T9" fmla="*/ 2265 h 3249"/>
                <a:gd name="T10" fmla="*/ 644 w 2104"/>
                <a:gd name="T11" fmla="*/ 1926 h 3249"/>
                <a:gd name="T12" fmla="*/ 536 w 2104"/>
                <a:gd name="T13" fmla="*/ 1227 h 3249"/>
                <a:gd name="T14" fmla="*/ 708 w 2104"/>
                <a:gd name="T15" fmla="*/ 654 h 3249"/>
                <a:gd name="T16" fmla="*/ 942 w 2104"/>
                <a:gd name="T17" fmla="*/ 395 h 3249"/>
                <a:gd name="T18" fmla="*/ 2104 w 2104"/>
                <a:gd name="T19" fmla="*/ 0 h 3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4" h="3249">
                  <a:moveTo>
                    <a:pt x="27" y="3249"/>
                  </a:moveTo>
                  <a:cubicBezTo>
                    <a:pt x="0" y="3167"/>
                    <a:pt x="5" y="3068"/>
                    <a:pt x="24" y="2991"/>
                  </a:cubicBezTo>
                  <a:cubicBezTo>
                    <a:pt x="54" y="2872"/>
                    <a:pt x="122" y="2759"/>
                    <a:pt x="241" y="2710"/>
                  </a:cubicBezTo>
                  <a:cubicBezTo>
                    <a:pt x="409" y="2639"/>
                    <a:pt x="619" y="2750"/>
                    <a:pt x="766" y="2621"/>
                  </a:cubicBezTo>
                  <a:cubicBezTo>
                    <a:pt x="862" y="2536"/>
                    <a:pt x="867" y="2385"/>
                    <a:pt x="825" y="2265"/>
                  </a:cubicBezTo>
                  <a:cubicBezTo>
                    <a:pt x="782" y="2144"/>
                    <a:pt x="701" y="2041"/>
                    <a:pt x="644" y="1926"/>
                  </a:cubicBezTo>
                  <a:cubicBezTo>
                    <a:pt x="543" y="1719"/>
                    <a:pt x="523" y="1453"/>
                    <a:pt x="536" y="1227"/>
                  </a:cubicBezTo>
                  <a:cubicBezTo>
                    <a:pt x="546" y="1026"/>
                    <a:pt x="599" y="825"/>
                    <a:pt x="708" y="654"/>
                  </a:cubicBezTo>
                  <a:cubicBezTo>
                    <a:pt x="773" y="553"/>
                    <a:pt x="852" y="467"/>
                    <a:pt x="942" y="395"/>
                  </a:cubicBezTo>
                  <a:cubicBezTo>
                    <a:pt x="1258" y="140"/>
                    <a:pt x="1703" y="44"/>
                    <a:pt x="2104" y="0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36092FC1-DA6A-4576-BBB6-5C3135EEBF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7612" y="1671638"/>
              <a:ext cx="7600950" cy="12036425"/>
            </a:xfrm>
            <a:custGeom>
              <a:avLst/>
              <a:gdLst>
                <a:gd name="T0" fmla="*/ 27 w 2024"/>
                <a:gd name="T1" fmla="*/ 3207 h 3207"/>
                <a:gd name="T2" fmla="*/ 24 w 2024"/>
                <a:gd name="T3" fmla="*/ 2952 h 3207"/>
                <a:gd name="T4" fmla="*/ 232 w 2024"/>
                <a:gd name="T5" fmla="*/ 2675 h 3207"/>
                <a:gd name="T6" fmla="*/ 737 w 2024"/>
                <a:gd name="T7" fmla="*/ 2587 h 3207"/>
                <a:gd name="T8" fmla="*/ 793 w 2024"/>
                <a:gd name="T9" fmla="*/ 2235 h 3207"/>
                <a:gd name="T10" fmla="*/ 620 w 2024"/>
                <a:gd name="T11" fmla="*/ 1901 h 3207"/>
                <a:gd name="T12" fmla="*/ 515 w 2024"/>
                <a:gd name="T13" fmla="*/ 1211 h 3207"/>
                <a:gd name="T14" fmla="*/ 681 w 2024"/>
                <a:gd name="T15" fmla="*/ 646 h 3207"/>
                <a:gd name="T16" fmla="*/ 907 w 2024"/>
                <a:gd name="T17" fmla="*/ 389 h 3207"/>
                <a:gd name="T18" fmla="*/ 2024 w 2024"/>
                <a:gd name="T1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4" h="3207">
                  <a:moveTo>
                    <a:pt x="27" y="3207"/>
                  </a:moveTo>
                  <a:cubicBezTo>
                    <a:pt x="0" y="3126"/>
                    <a:pt x="5" y="3029"/>
                    <a:pt x="24" y="2952"/>
                  </a:cubicBezTo>
                  <a:cubicBezTo>
                    <a:pt x="52" y="2835"/>
                    <a:pt x="118" y="2724"/>
                    <a:pt x="232" y="2675"/>
                  </a:cubicBezTo>
                  <a:cubicBezTo>
                    <a:pt x="394" y="2605"/>
                    <a:pt x="596" y="2715"/>
                    <a:pt x="737" y="2587"/>
                  </a:cubicBezTo>
                  <a:cubicBezTo>
                    <a:pt x="830" y="2503"/>
                    <a:pt x="835" y="2354"/>
                    <a:pt x="793" y="2235"/>
                  </a:cubicBezTo>
                  <a:cubicBezTo>
                    <a:pt x="752" y="2116"/>
                    <a:pt x="674" y="2014"/>
                    <a:pt x="620" y="1901"/>
                  </a:cubicBezTo>
                  <a:cubicBezTo>
                    <a:pt x="522" y="1697"/>
                    <a:pt x="504" y="1434"/>
                    <a:pt x="515" y="1211"/>
                  </a:cubicBezTo>
                  <a:cubicBezTo>
                    <a:pt x="526" y="1013"/>
                    <a:pt x="576" y="814"/>
                    <a:pt x="681" y="646"/>
                  </a:cubicBezTo>
                  <a:cubicBezTo>
                    <a:pt x="743" y="546"/>
                    <a:pt x="820" y="461"/>
                    <a:pt x="907" y="389"/>
                  </a:cubicBezTo>
                  <a:cubicBezTo>
                    <a:pt x="1210" y="138"/>
                    <a:pt x="1638" y="44"/>
                    <a:pt x="2024" y="0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8" name="Oval 36">
            <a:extLst>
              <a:ext uri="{FF2B5EF4-FFF2-40B4-BE49-F238E27FC236}">
                <a16:creationId xmlns:a16="http://schemas.microsoft.com/office/drawing/2014/main" id="{920BED1E-6D99-4A7C-8CF0-073C09CE4028}"/>
              </a:ext>
            </a:extLst>
          </p:cNvPr>
          <p:cNvSpPr/>
          <p:nvPr/>
        </p:nvSpPr>
        <p:spPr>
          <a:xfrm>
            <a:off x="623888" y="3516111"/>
            <a:ext cx="885486" cy="885487"/>
          </a:xfrm>
          <a:prstGeom prst="ellipse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9" name="Oval 38">
            <a:extLst>
              <a:ext uri="{FF2B5EF4-FFF2-40B4-BE49-F238E27FC236}">
                <a16:creationId xmlns:a16="http://schemas.microsoft.com/office/drawing/2014/main" id="{14DC6D30-1439-4B31-A1FE-D6DE4071CFAF}"/>
              </a:ext>
            </a:extLst>
          </p:cNvPr>
          <p:cNvSpPr/>
          <p:nvPr/>
        </p:nvSpPr>
        <p:spPr>
          <a:xfrm>
            <a:off x="623888" y="4873679"/>
            <a:ext cx="885486" cy="885487"/>
          </a:xfrm>
          <a:prstGeom prst="ellipse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Oval 40">
            <a:extLst>
              <a:ext uri="{FF2B5EF4-FFF2-40B4-BE49-F238E27FC236}">
                <a16:creationId xmlns:a16="http://schemas.microsoft.com/office/drawing/2014/main" id="{988B92E1-461B-4B3C-8D94-88DD5038E022}"/>
              </a:ext>
            </a:extLst>
          </p:cNvPr>
          <p:cNvSpPr/>
          <p:nvPr/>
        </p:nvSpPr>
        <p:spPr>
          <a:xfrm>
            <a:off x="623888" y="2182842"/>
            <a:ext cx="885486" cy="885487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1" name="Oval 42">
            <a:extLst>
              <a:ext uri="{FF2B5EF4-FFF2-40B4-BE49-F238E27FC236}">
                <a16:creationId xmlns:a16="http://schemas.microsoft.com/office/drawing/2014/main" id="{A48774C4-8136-482E-ABE4-9A62BABF7E33}"/>
              </a:ext>
            </a:extLst>
          </p:cNvPr>
          <p:cNvSpPr/>
          <p:nvPr/>
        </p:nvSpPr>
        <p:spPr>
          <a:xfrm>
            <a:off x="5440700" y="3516111"/>
            <a:ext cx="885486" cy="885487"/>
          </a:xfrm>
          <a:prstGeom prst="ellipse">
            <a:avLst/>
          </a:prstGeom>
          <a:solidFill>
            <a:srgbClr val="3b2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2" name="Oval 43">
            <a:extLst>
              <a:ext uri="{FF2B5EF4-FFF2-40B4-BE49-F238E27FC236}">
                <a16:creationId xmlns:a16="http://schemas.microsoft.com/office/drawing/2014/main" id="{B1E3F86F-1AE7-4677-8E07-16B550242195}"/>
              </a:ext>
            </a:extLst>
          </p:cNvPr>
          <p:cNvSpPr/>
          <p:nvPr/>
        </p:nvSpPr>
        <p:spPr>
          <a:xfrm>
            <a:off x="5440700" y="4873679"/>
            <a:ext cx="885486" cy="885487"/>
          </a:xfrm>
          <a:prstGeom prst="ellipse">
            <a:avLst/>
          </a:prstGeom>
          <a:solidFill>
            <a:srgbClr val="7c4e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3" name="Oval 44">
            <a:extLst>
              <a:ext uri="{FF2B5EF4-FFF2-40B4-BE49-F238E27FC236}">
                <a16:creationId xmlns:a16="http://schemas.microsoft.com/office/drawing/2014/main" id="{82D15235-BA74-49B0-907F-E9D08B91438F}"/>
              </a:ext>
            </a:extLst>
          </p:cNvPr>
          <p:cNvSpPr/>
          <p:nvPr/>
        </p:nvSpPr>
        <p:spPr>
          <a:xfrm>
            <a:off x="5440700" y="2182842"/>
            <a:ext cx="885486" cy="885487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47F967-ED40-4059-A77C-EBA96E0D50D0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A1C34B-C33B-4274-B78B-926B47646CDA}"/>
              </a:ext>
            </a:extLst>
          </p:cNvPr>
          <p:cNvGrpSpPr/>
          <p:nvPr/>
        </p:nvGrpSpPr>
        <p:grpSpPr>
          <a:xfrm>
            <a:off x="1614981" y="2231823"/>
            <a:ext cx="3372942" cy="787525"/>
            <a:chOff x="1792781" y="2135196"/>
            <a:chExt cx="3372942" cy="787525"/>
          </a:xfrm>
        </p:grpSpPr>
        <p:sp>
          <p:nvSpPr>
            <p:cNvPr id="56" name="Rectangle 18">
              <a:extLst>
                <a:ext uri="{FF2B5EF4-FFF2-40B4-BE49-F238E27FC236}">
                  <a16:creationId xmlns:a16="http://schemas.microsoft.com/office/drawing/2014/main" id="{B23536DF-1ED5-4CF9-B65F-ADD98832E4C5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57" name="Rectangle 19">
              <a:extLst>
                <a:ext uri="{FF2B5EF4-FFF2-40B4-BE49-F238E27FC236}">
                  <a16:creationId xmlns:a16="http://schemas.microsoft.com/office/drawing/2014/main" id="{B0F83176-7BD3-475B-828D-F9D840DB5504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EE9B07-B21E-4ECF-A304-C49D8B2B7F1C}"/>
              </a:ext>
            </a:extLst>
          </p:cNvPr>
          <p:cNvGrpSpPr/>
          <p:nvPr/>
        </p:nvGrpSpPr>
        <p:grpSpPr>
          <a:xfrm>
            <a:off x="1614982" y="3565092"/>
            <a:ext cx="3372941" cy="787525"/>
            <a:chOff x="1792782" y="3591913"/>
            <a:chExt cx="3372941" cy="787525"/>
          </a:xfrm>
        </p:grpSpPr>
        <p:sp>
          <p:nvSpPr>
            <p:cNvPr id="59" name="Rectangle 21">
              <a:extLst>
                <a:ext uri="{FF2B5EF4-FFF2-40B4-BE49-F238E27FC236}">
                  <a16:creationId xmlns:a16="http://schemas.microsoft.com/office/drawing/2014/main" id="{BC3488A2-9CD7-4413-927F-D87E05E23BBF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60" name="Rectangle 22">
              <a:extLst>
                <a:ext uri="{FF2B5EF4-FFF2-40B4-BE49-F238E27FC236}">
                  <a16:creationId xmlns:a16="http://schemas.microsoft.com/office/drawing/2014/main" id="{EFAAF59B-BA3E-4FE5-9879-B1548642ECFC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73B0268-E09B-4774-8140-F99C508F71C0}"/>
              </a:ext>
            </a:extLst>
          </p:cNvPr>
          <p:cNvGrpSpPr/>
          <p:nvPr/>
        </p:nvGrpSpPr>
        <p:grpSpPr>
          <a:xfrm>
            <a:off x="1614982" y="4922661"/>
            <a:ext cx="3372941" cy="787523"/>
            <a:chOff x="1792782" y="5048630"/>
            <a:chExt cx="3372941" cy="787523"/>
          </a:xfrm>
        </p:grpSpPr>
        <p:sp>
          <p:nvSpPr>
            <p:cNvPr id="62" name="Rectangle 24">
              <a:extLst>
                <a:ext uri="{FF2B5EF4-FFF2-40B4-BE49-F238E27FC236}">
                  <a16:creationId xmlns:a16="http://schemas.microsoft.com/office/drawing/2014/main" id="{43010094-47C1-4238-AD01-F334A22A743D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476EBD4B-2FF4-4E31-8C08-CA8318B43D84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6278D05-ACF2-47DE-BE25-9AA9B92A201A}"/>
              </a:ext>
            </a:extLst>
          </p:cNvPr>
          <p:cNvGrpSpPr/>
          <p:nvPr/>
        </p:nvGrpSpPr>
        <p:grpSpPr>
          <a:xfrm>
            <a:off x="6432091" y="2231823"/>
            <a:ext cx="3372942" cy="787524"/>
            <a:chOff x="7133446" y="2135197"/>
            <a:chExt cx="3372942" cy="787524"/>
          </a:xfrm>
        </p:grpSpPr>
        <p:sp>
          <p:nvSpPr>
            <p:cNvPr id="65" name="Rectangle 27">
              <a:extLst>
                <a:ext uri="{FF2B5EF4-FFF2-40B4-BE49-F238E27FC236}">
                  <a16:creationId xmlns:a16="http://schemas.microsoft.com/office/drawing/2014/main" id="{953A2F50-8DCD-4803-9735-4313EDA8EA0E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66" name="Rectangle 28">
              <a:extLst>
                <a:ext uri="{FF2B5EF4-FFF2-40B4-BE49-F238E27FC236}">
                  <a16:creationId xmlns:a16="http://schemas.microsoft.com/office/drawing/2014/main" id="{2BAEBF97-7D71-499E-91E0-88DD81AA8EF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1D52474-9EC5-4426-92B7-2DA85CA089B4}"/>
              </a:ext>
            </a:extLst>
          </p:cNvPr>
          <p:cNvGrpSpPr/>
          <p:nvPr/>
        </p:nvGrpSpPr>
        <p:grpSpPr>
          <a:xfrm>
            <a:off x="6432091" y="3565092"/>
            <a:ext cx="3372942" cy="787525"/>
            <a:chOff x="7133446" y="3591913"/>
            <a:chExt cx="3372942" cy="787525"/>
          </a:xfrm>
        </p:grpSpPr>
        <p:sp>
          <p:nvSpPr>
            <p:cNvPr id="68" name="Rectangle 30">
              <a:extLst>
                <a:ext uri="{FF2B5EF4-FFF2-40B4-BE49-F238E27FC236}">
                  <a16:creationId xmlns:a16="http://schemas.microsoft.com/office/drawing/2014/main" id="{5BF73708-F1C7-4618-AE18-497F001B9452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69" name="Rectangle 31">
              <a:extLst>
                <a:ext uri="{FF2B5EF4-FFF2-40B4-BE49-F238E27FC236}">
                  <a16:creationId xmlns:a16="http://schemas.microsoft.com/office/drawing/2014/main" id="{B13A7253-AE91-478D-BFBA-7451B76E161F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E04CCB3-91DC-4BC8-8FAB-DF957231A884}"/>
              </a:ext>
            </a:extLst>
          </p:cNvPr>
          <p:cNvGrpSpPr/>
          <p:nvPr/>
        </p:nvGrpSpPr>
        <p:grpSpPr>
          <a:xfrm>
            <a:off x="6432091" y="4922661"/>
            <a:ext cx="3372942" cy="787523"/>
            <a:chOff x="7133446" y="5048630"/>
            <a:chExt cx="3372942" cy="787523"/>
          </a:xfrm>
        </p:grpSpPr>
        <p:sp>
          <p:nvSpPr>
            <p:cNvPr id="71" name="Rectangle 33">
              <a:extLst>
                <a:ext uri="{FF2B5EF4-FFF2-40B4-BE49-F238E27FC236}">
                  <a16:creationId xmlns:a16="http://schemas.microsoft.com/office/drawing/2014/main" id="{83B764CB-C732-468B-9A12-5A8B0418B665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72" name="Rectangle 34">
              <a:extLst>
                <a:ext uri="{FF2B5EF4-FFF2-40B4-BE49-F238E27FC236}">
                  <a16:creationId xmlns:a16="http://schemas.microsoft.com/office/drawing/2014/main" id="{8E1C034A-E8C5-4E9D-9381-1F76FEFB8ACE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04880CD-3652-4D90-8E35-0E93CED6D205}"/>
              </a:ext>
            </a:extLst>
          </p:cNvPr>
          <p:cNvSpPr/>
          <p:nvPr/>
        </p:nvSpPr>
        <p:spPr>
          <a:xfrm>
            <a:off x="5548256" y="3789577"/>
            <a:ext cx="670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  <a:endParaRPr lang="en-US" sz="36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9D9CC00-13E4-43DF-A928-4C2D13A88AB7}"/>
              </a:ext>
            </a:extLst>
          </p:cNvPr>
          <p:cNvSpPr/>
          <p:nvPr/>
        </p:nvSpPr>
        <p:spPr>
          <a:xfrm>
            <a:off x="5622796" y="2456308"/>
            <a:ext cx="5212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70</a:t>
            </a:r>
            <a:endParaRPr lang="en-US" sz="36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ADD9F9-E8C9-4DB6-86A0-A7DFCF52894B}"/>
              </a:ext>
            </a:extLst>
          </p:cNvPr>
          <p:cNvSpPr/>
          <p:nvPr/>
        </p:nvSpPr>
        <p:spPr>
          <a:xfrm>
            <a:off x="5686916" y="5147145"/>
            <a:ext cx="393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</a:t>
            </a:r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2</a:t>
            </a:r>
            <a:endParaRPr lang="en-US" sz="3600" dirty="0">
              <a:solidFill>
                <a:srgbClr val="fcfcfc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BF431FC-5AFD-416B-AA38-DC9F73D236B8}"/>
              </a:ext>
            </a:extLst>
          </p:cNvPr>
          <p:cNvSpPr/>
          <p:nvPr/>
        </p:nvSpPr>
        <p:spPr>
          <a:xfrm>
            <a:off x="751481" y="514714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8243E1A-FDC8-40E4-8233-1DC4AF7B72C7}"/>
              </a:ext>
            </a:extLst>
          </p:cNvPr>
          <p:cNvSpPr/>
          <p:nvPr/>
        </p:nvSpPr>
        <p:spPr>
          <a:xfrm>
            <a:off x="853271" y="3789577"/>
            <a:ext cx="426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F6E6A4E-19B7-43B1-8688-A8287538A5D2}"/>
              </a:ext>
            </a:extLst>
          </p:cNvPr>
          <p:cNvSpPr/>
          <p:nvPr/>
        </p:nvSpPr>
        <p:spPr>
          <a:xfrm>
            <a:off x="800372" y="2456308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cfcfc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</p:spTree>
    <p:extLst>
      <p:ext uri="{BB962C8B-B14F-4D97-AF65-F5344CB8AC3E}">
        <p14:creationId xmlns:p14="http://schemas.microsoft.com/office/powerpoint/2010/main" val="2133674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rawing 2">
            <a:extLst>
              <a:ext uri="{FF2B5EF4-FFF2-40B4-BE49-F238E27FC236}">
                <a16:creationId xmlns:a16="http://schemas.microsoft.com/office/drawing/2014/main" id="{36414E92-DBB2-41EC-AA77-AE3130CB758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0" name="Slide number 29">
            <a:extLst>
              <a:ext uri="{FF2B5EF4-FFF2-40B4-BE49-F238E27FC236}">
                <a16:creationId xmlns:a16="http://schemas.microsoft.com/office/drawing/2014/main" id="{5D8C82C9-1FC9-4787-86E4-0502DE9BFA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91DD9A-A051-44F6-BFFB-5F9B0F311081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BEF2879-2D00-4125-826A-2B366E3E2449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77249355-8676-475C-942F-77C8BED51FE3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4" name="Rectangle 44">
            <a:extLst>
              <a:ext uri="{FF2B5EF4-FFF2-40B4-BE49-F238E27FC236}">
                <a16:creationId xmlns:a16="http://schemas.microsoft.com/office/drawing/2014/main" id="{ACA921C7-2B5C-4677-99F3-39FEBF811040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35" name="Group 46">
            <a:extLst>
              <a:ext uri="{FF2B5EF4-FFF2-40B4-BE49-F238E27FC236}">
                <a16:creationId xmlns:a16="http://schemas.microsoft.com/office/drawing/2014/main" id="{B153703D-3FAA-4446-A190-CD60F639771E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36" name="Oval 47">
              <a:extLst>
                <a:ext uri="{FF2B5EF4-FFF2-40B4-BE49-F238E27FC236}">
                  <a16:creationId xmlns:a16="http://schemas.microsoft.com/office/drawing/2014/main" id="{F075DB52-B826-4D2B-9788-985D04212CEB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7" name="Shape 2944">
              <a:extLst>
                <a:ext uri="{FF2B5EF4-FFF2-40B4-BE49-F238E27FC236}">
                  <a16:creationId xmlns:a16="http://schemas.microsoft.com/office/drawing/2014/main" id="{0FBE314B-0408-4122-9FCA-C0E6B36855B4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8" name="Subtitle 2">
            <a:extLst>
              <a:ext uri="{FF2B5EF4-FFF2-40B4-BE49-F238E27FC236}">
                <a16:creationId xmlns:a16="http://schemas.microsoft.com/office/drawing/2014/main" id="{39943F47-6207-41C5-8970-29A6E9363E7B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9" name="Rectangle 55">
            <a:extLst>
              <a:ext uri="{FF2B5EF4-FFF2-40B4-BE49-F238E27FC236}">
                <a16:creationId xmlns:a16="http://schemas.microsoft.com/office/drawing/2014/main" id="{6454608B-B33D-4B34-AA02-C6608C8AAAB7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40" name="Group 50">
            <a:extLst>
              <a:ext uri="{FF2B5EF4-FFF2-40B4-BE49-F238E27FC236}">
                <a16:creationId xmlns:a16="http://schemas.microsoft.com/office/drawing/2014/main" id="{3D5B785D-62E5-45FA-A25E-F67030D9A990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41" name="Oval 51">
              <a:extLst>
                <a:ext uri="{FF2B5EF4-FFF2-40B4-BE49-F238E27FC236}">
                  <a16:creationId xmlns:a16="http://schemas.microsoft.com/office/drawing/2014/main" id="{FC7FAE9D-0C02-41EB-A902-C63676C57BD9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Shape 2852">
              <a:extLst>
                <a:ext uri="{FF2B5EF4-FFF2-40B4-BE49-F238E27FC236}">
                  <a16:creationId xmlns:a16="http://schemas.microsoft.com/office/drawing/2014/main" id="{1BD79009-E960-456D-9512-21DBE778C3B6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92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rawing 19">
            <a:extLst>
              <a:ext uri="{FF2B5EF4-FFF2-40B4-BE49-F238E27FC236}">
                <a16:creationId xmlns:a16="http://schemas.microsoft.com/office/drawing/2014/main" id="{1D634291-8C6C-4E1B-B3B5-861FAD0D72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C65013-6460-4C76-BC63-FDE987B03085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AF22C089-6AA6-4921-A783-2E926366A288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3EA16EAD-2B5F-4653-BB8B-4D09B36561FD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46" name="Rectangle 44">
            <a:extLst>
              <a:ext uri="{FF2B5EF4-FFF2-40B4-BE49-F238E27FC236}">
                <a16:creationId xmlns:a16="http://schemas.microsoft.com/office/drawing/2014/main" id="{F844A05A-BEC4-4A04-AFFB-CDB2F2D80ABE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4D07B6-4B09-496B-84CD-65135224A652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440A871-DB25-49E6-BE32-7DAC3DF3686E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9" name="Shape 2944">
              <a:extLst>
                <a:ext uri="{FF2B5EF4-FFF2-40B4-BE49-F238E27FC236}">
                  <a16:creationId xmlns:a16="http://schemas.microsoft.com/office/drawing/2014/main" id="{A36FAF24-E7A2-4BC3-859A-A6BD2ABA05EC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0" name="Subtitle 2">
            <a:extLst>
              <a:ext uri="{FF2B5EF4-FFF2-40B4-BE49-F238E27FC236}">
                <a16:creationId xmlns:a16="http://schemas.microsoft.com/office/drawing/2014/main" id="{396E7A4E-9614-4745-8025-A921F20DEF32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99A76F33-1D6C-4FBD-BA8F-26316A7BAA17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52" name="Group 50">
            <a:extLst>
              <a:ext uri="{FF2B5EF4-FFF2-40B4-BE49-F238E27FC236}">
                <a16:creationId xmlns:a16="http://schemas.microsoft.com/office/drawing/2014/main" id="{5E46F088-B9AF-4A34-BF40-F91CB195D7F5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53" name="Oval 51">
              <a:extLst>
                <a:ext uri="{FF2B5EF4-FFF2-40B4-BE49-F238E27FC236}">
                  <a16:creationId xmlns:a16="http://schemas.microsoft.com/office/drawing/2014/main" id="{48552B0B-2F01-4239-9B46-C454A16DD118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Shape 2852">
              <a:extLst>
                <a:ext uri="{FF2B5EF4-FFF2-40B4-BE49-F238E27FC236}">
                  <a16:creationId xmlns:a16="http://schemas.microsoft.com/office/drawing/2014/main" id="{C0E8B380-DA4B-4ED6-B3AC-632061ED4721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" name="Slide number 3">
            <a:extLst>
              <a:ext uri="{FF2B5EF4-FFF2-40B4-BE49-F238E27FC236}">
                <a16:creationId xmlns:a16="http://schemas.microsoft.com/office/drawing/2014/main" id="{36F9E41A-D152-4077-8356-6B8AA0EAB19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3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5">
            <a:extLst>
              <a:ext uri="{FF2B5EF4-FFF2-40B4-BE49-F238E27FC236}">
                <a16:creationId xmlns:a16="http://schemas.microsoft.com/office/drawing/2014/main" id="{8EAC9B2B-9683-4BDC-AF14-4FB2AA948A5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9D4B65-92A3-40F9-B741-84B2F892C4F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63A31421-FBF5-4C6E-84A4-09679EDE99E2}"/>
              </a:ext>
            </a:extLst>
          </p:cNvPr>
          <p:cNvSpPr txBox="1">
            <a:spLocks/>
          </p:cNvSpPr>
          <p:nvPr/>
        </p:nvSpPr>
        <p:spPr>
          <a:xfrm>
            <a:off x="531915" y="2184250"/>
            <a:ext cx="4540036" cy="903052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3FB65309-E3B7-4E2E-9691-6B09F90E09F7}"/>
              </a:ext>
            </a:extLst>
          </p:cNvPr>
          <p:cNvSpPr txBox="1">
            <a:spLocks/>
          </p:cNvSpPr>
          <p:nvPr/>
        </p:nvSpPr>
        <p:spPr>
          <a:xfrm>
            <a:off x="534809" y="4501497"/>
            <a:ext cx="2421333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2" name="Rectangle 44">
            <a:extLst>
              <a:ext uri="{FF2B5EF4-FFF2-40B4-BE49-F238E27FC236}">
                <a16:creationId xmlns:a16="http://schemas.microsoft.com/office/drawing/2014/main" id="{AA411E9B-9B85-447D-A68E-D33B0237D9EF}"/>
              </a:ext>
            </a:extLst>
          </p:cNvPr>
          <p:cNvSpPr/>
          <p:nvPr/>
        </p:nvSpPr>
        <p:spPr>
          <a:xfrm>
            <a:off x="628488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grpSp>
        <p:nvGrpSpPr>
          <p:cNvPr id="33" name="Group 46">
            <a:extLst>
              <a:ext uri="{FF2B5EF4-FFF2-40B4-BE49-F238E27FC236}">
                <a16:creationId xmlns:a16="http://schemas.microsoft.com/office/drawing/2014/main" id="{473B069C-58A1-47AA-A476-730BDCDD891F}"/>
              </a:ext>
            </a:extLst>
          </p:cNvPr>
          <p:cNvGrpSpPr/>
          <p:nvPr/>
        </p:nvGrpSpPr>
        <p:grpSpPr>
          <a:xfrm>
            <a:off x="642781" y="3659983"/>
            <a:ext cx="492936" cy="492936"/>
            <a:chOff x="3675072" y="15244696"/>
            <a:chExt cx="1314837" cy="1314837"/>
          </a:xfrm>
        </p:grpSpPr>
        <p:sp>
          <p:nvSpPr>
            <p:cNvPr id="34" name="Oval 47">
              <a:extLst>
                <a:ext uri="{FF2B5EF4-FFF2-40B4-BE49-F238E27FC236}">
                  <a16:creationId xmlns:a16="http://schemas.microsoft.com/office/drawing/2014/main" id="{143D05CC-8331-4E38-A869-F60FD7BE595C}"/>
                </a:ext>
              </a:extLst>
            </p:cNvPr>
            <p:cNvSpPr/>
            <p:nvPr/>
          </p:nvSpPr>
          <p:spPr>
            <a:xfrm>
              <a:off x="3675072" y="15244696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5" name="Shape 2944">
              <a:extLst>
                <a:ext uri="{FF2B5EF4-FFF2-40B4-BE49-F238E27FC236}">
                  <a16:creationId xmlns:a16="http://schemas.microsoft.com/office/drawing/2014/main" id="{783D51E5-D35E-47C6-BE28-3781EAFA3E40}"/>
                </a:ext>
              </a:extLst>
            </p:cNvPr>
            <p:cNvSpPr/>
            <p:nvPr/>
          </p:nvSpPr>
          <p:spPr>
            <a:xfrm>
              <a:off x="3964611" y="15534235"/>
              <a:ext cx="735764" cy="735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6" name="Subtitle 2">
            <a:extLst>
              <a:ext uri="{FF2B5EF4-FFF2-40B4-BE49-F238E27FC236}">
                <a16:creationId xmlns:a16="http://schemas.microsoft.com/office/drawing/2014/main" id="{8C026F26-8F23-4069-A2A3-7DCE52E0EAE7}"/>
              </a:ext>
            </a:extLst>
          </p:cNvPr>
          <p:cNvSpPr txBox="1">
            <a:spLocks/>
          </p:cNvSpPr>
          <p:nvPr/>
        </p:nvSpPr>
        <p:spPr>
          <a:xfrm>
            <a:off x="3226442" y="4501497"/>
            <a:ext cx="2421334" cy="67664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2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2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37" name="Rectangle 55">
            <a:extLst>
              <a:ext uri="{FF2B5EF4-FFF2-40B4-BE49-F238E27FC236}">
                <a16:creationId xmlns:a16="http://schemas.microsoft.com/office/drawing/2014/main" id="{D0C252C6-9DB0-4CCF-BC68-5D1C98F44414}"/>
              </a:ext>
            </a:extLst>
          </p:cNvPr>
          <p:cNvSpPr/>
          <p:nvPr/>
        </p:nvSpPr>
        <p:spPr>
          <a:xfrm>
            <a:off x="3309260" y="4259186"/>
            <a:ext cx="18546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grpSp>
        <p:nvGrpSpPr>
          <p:cNvPr id="38" name="Group 50">
            <a:extLst>
              <a:ext uri="{FF2B5EF4-FFF2-40B4-BE49-F238E27FC236}">
                <a16:creationId xmlns:a16="http://schemas.microsoft.com/office/drawing/2014/main" id="{111D142D-3C24-4A50-A3DF-EA62DABD3C63}"/>
              </a:ext>
            </a:extLst>
          </p:cNvPr>
          <p:cNvGrpSpPr/>
          <p:nvPr/>
        </p:nvGrpSpPr>
        <p:grpSpPr>
          <a:xfrm>
            <a:off x="3319214" y="3659983"/>
            <a:ext cx="492936" cy="492936"/>
            <a:chOff x="3675072" y="18203939"/>
            <a:chExt cx="1314837" cy="1314837"/>
          </a:xfrm>
        </p:grpSpPr>
        <p:sp>
          <p:nvSpPr>
            <p:cNvPr id="39" name="Oval 51">
              <a:extLst>
                <a:ext uri="{FF2B5EF4-FFF2-40B4-BE49-F238E27FC236}">
                  <a16:creationId xmlns:a16="http://schemas.microsoft.com/office/drawing/2014/main" id="{61799576-23C2-4299-8D94-713026E54982}"/>
                </a:ext>
              </a:extLst>
            </p:cNvPr>
            <p:cNvSpPr/>
            <p:nvPr/>
          </p:nvSpPr>
          <p:spPr>
            <a:xfrm>
              <a:off x="3675072" y="18203939"/>
              <a:ext cx="1314837" cy="1314837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675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Shape 2852">
              <a:extLst>
                <a:ext uri="{FF2B5EF4-FFF2-40B4-BE49-F238E27FC236}">
                  <a16:creationId xmlns:a16="http://schemas.microsoft.com/office/drawing/2014/main" id="{578712F6-9906-4099-A9C6-B6C0BE0FB0DF}"/>
                </a:ext>
              </a:extLst>
            </p:cNvPr>
            <p:cNvSpPr/>
            <p:nvPr/>
          </p:nvSpPr>
          <p:spPr>
            <a:xfrm>
              <a:off x="3998054" y="18495552"/>
              <a:ext cx="668878" cy="7357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0" tIns="14280" rIns="14280" bIns="14280" anchor="ctr"/>
            <a:lstStyle/>
            <a:p>
              <a:pPr defTabSz="171356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1" name="Slide number 40">
            <a:extLst>
              <a:ext uri="{FF2B5EF4-FFF2-40B4-BE49-F238E27FC236}">
                <a16:creationId xmlns:a16="http://schemas.microsoft.com/office/drawing/2014/main" id="{E16FD64F-7E94-4441-8780-CC84815A55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3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C68A69-A08F-44C2-8C13-05D832DB6485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52AE2F6-4CA3-474F-BA83-370E3A67C142}"/>
              </a:ext>
            </a:extLst>
          </p:cNvPr>
          <p:cNvGrpSpPr/>
          <p:nvPr/>
        </p:nvGrpSpPr>
        <p:grpSpPr>
          <a:xfrm>
            <a:off x="1605289" y="2266168"/>
            <a:ext cx="8284737" cy="3492783"/>
            <a:chOff x="1285800" y="2266168"/>
            <a:chExt cx="8284737" cy="34927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1571F1-0F26-48E6-AD6C-52FCA6F65183}"/>
                </a:ext>
              </a:extLst>
            </p:cNvPr>
            <p:cNvSpPr txBox="1"/>
            <p:nvPr/>
          </p:nvSpPr>
          <p:spPr>
            <a:xfrm>
              <a:off x="3430722" y="2266168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b="1" dirty="0"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b="1" dirty="0"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AEB99C4F-361F-4F9C-853B-2145F065644F}"/>
                </a:ext>
              </a:extLst>
            </p:cNvPr>
            <p:cNvSpPr/>
            <p:nvPr/>
          </p:nvSpPr>
          <p:spPr>
            <a:xfrm>
              <a:off x="1285801" y="2266168"/>
              <a:ext cx="273427" cy="2734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046459-8D3C-4F11-9B2D-1FC8C55C822D}"/>
                </a:ext>
              </a:extLst>
            </p:cNvPr>
            <p:cNvSpPr txBox="1"/>
            <p:nvPr/>
          </p:nvSpPr>
          <p:spPr>
            <a:xfrm>
              <a:off x="1687944" y="2281557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8" name="7 CuadroTexto">
              <a:extLst>
                <a:ext uri="{FF2B5EF4-FFF2-40B4-BE49-F238E27FC236}">
                  <a16:creationId xmlns:a16="http://schemas.microsoft.com/office/drawing/2014/main" id="{D389F603-3EE2-4172-80CF-6F8003E0B38B}"/>
                </a:ext>
              </a:extLst>
            </p:cNvPr>
            <p:cNvSpPr txBox="1"/>
            <p:nvPr/>
          </p:nvSpPr>
          <p:spPr>
            <a:xfrm>
              <a:off x="1285800" y="2660627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1C5A00-F45A-4B1B-90F8-60D05910FD56}"/>
                </a:ext>
              </a:extLst>
            </p:cNvPr>
            <p:cNvSpPr txBox="1"/>
            <p:nvPr/>
          </p:nvSpPr>
          <p:spPr>
            <a:xfrm>
              <a:off x="7684670" y="2266168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b="1" dirty="0"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b="1" dirty="0"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b="1" dirty="0"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379A3DA5-8F9F-4AFD-89A8-7573DBBA483C}"/>
                </a:ext>
              </a:extLst>
            </p:cNvPr>
            <p:cNvSpPr/>
            <p:nvPr/>
          </p:nvSpPr>
          <p:spPr>
            <a:xfrm>
              <a:off x="5539749" y="2266168"/>
              <a:ext cx="273427" cy="2734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BC1264-35A3-4353-8A81-7EF3518429CD}"/>
                </a:ext>
              </a:extLst>
            </p:cNvPr>
            <p:cNvSpPr txBox="1"/>
            <p:nvPr/>
          </p:nvSpPr>
          <p:spPr>
            <a:xfrm>
              <a:off x="5941892" y="2281557"/>
              <a:ext cx="16095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12" name="7 CuadroTexto">
              <a:extLst>
                <a:ext uri="{FF2B5EF4-FFF2-40B4-BE49-F238E27FC236}">
                  <a16:creationId xmlns:a16="http://schemas.microsoft.com/office/drawing/2014/main" id="{CF1EBBA4-82BA-47FE-87C2-4535AC49CFD7}"/>
                </a:ext>
              </a:extLst>
            </p:cNvPr>
            <p:cNvSpPr txBox="1"/>
            <p:nvPr/>
          </p:nvSpPr>
          <p:spPr>
            <a:xfrm>
              <a:off x="5539748" y="2660627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  <p:graphicFrame>
          <p:nvGraphicFramePr>
            <p:cNvPr id="13" name="Chart 11">
              <a:extLst>
                <a:ext uri="{FF2B5EF4-FFF2-40B4-BE49-F238E27FC236}">
                  <a16:creationId xmlns:a16="http://schemas.microsoft.com/office/drawing/2014/main" id="{FBC4C21D-68DD-4C4B-ADCE-28421FE6A0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36243040"/>
                </p:ext>
              </p:extLst>
            </p:nvPr>
          </p:nvGraphicFramePr>
          <p:xfrm>
            <a:off x="1285800" y="3429000"/>
            <a:ext cx="8284737" cy="232995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3" name="Slide number 2">
            <a:extLst>
              <a:ext uri="{FF2B5EF4-FFF2-40B4-BE49-F238E27FC236}">
                <a16:creationId xmlns:a16="http://schemas.microsoft.com/office/drawing/2014/main" id="{361B23D4-0DE8-4351-978F-DFFADF9AACC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" name="Drawing 19" descr="Picture looks like as building, table, Man, flat&#10;&#10;">
            <a:extLst>
              <a:ext uri="{FF2B5EF4-FFF2-40B4-BE49-F238E27FC236}">
                <a16:creationId xmlns:a16="http://schemas.microsoft.com/office/drawing/2014/main" id="{79840160-4D61-4567-B458-5798A4BB08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2" b="2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3557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4F829B-FFF0-4C49-8440-052858F746C8}"/>
              </a:ext>
            </a:extLst>
          </p:cNvPr>
          <p:cNvSpPr txBox="1"/>
          <p:nvPr/>
        </p:nvSpPr>
        <p:spPr>
          <a:xfrm>
            <a:off x="627612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633AC682-0AE0-4DB1-A258-06694C407318}"/>
              </a:ext>
            </a:extLst>
          </p:cNvPr>
          <p:cNvSpPr txBox="1"/>
          <p:nvPr/>
        </p:nvSpPr>
        <p:spPr>
          <a:xfrm>
            <a:off x="627612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005D14-747F-4B3A-A231-FB81233D5A60}"/>
              </a:ext>
            </a:extLst>
          </p:cNvPr>
          <p:cNvSpPr txBox="1"/>
          <p:nvPr/>
        </p:nvSpPr>
        <p:spPr>
          <a:xfrm>
            <a:off x="3970316" y="4462945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3FFCC-3D12-48A1-83FF-854A7006DD61}"/>
              </a:ext>
            </a:extLst>
          </p:cNvPr>
          <p:cNvSpPr txBox="1"/>
          <p:nvPr/>
        </p:nvSpPr>
        <p:spPr>
          <a:xfrm>
            <a:off x="7250573" y="448309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graphicFrame>
        <p:nvGraphicFramePr>
          <p:cNvPr id="20" name="Chart 7">
            <a:extLst>
              <a:ext uri="{FF2B5EF4-FFF2-40B4-BE49-F238E27FC236}">
                <a16:creationId xmlns:a16="http://schemas.microsoft.com/office/drawing/2014/main" id="{EB144FC1-BAB8-4630-AA78-F132F153E1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614375"/>
              </p:ext>
            </p:extLst>
          </p:nvPr>
        </p:nvGraphicFramePr>
        <p:xfrm>
          <a:off x="623888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Oval 8">
            <a:extLst>
              <a:ext uri="{FF2B5EF4-FFF2-40B4-BE49-F238E27FC236}">
                <a16:creationId xmlns:a16="http://schemas.microsoft.com/office/drawing/2014/main" id="{0CBAC95A-5189-43F7-8F18-E92C5CC5E3CC}"/>
              </a:ext>
            </a:extLst>
          </p:cNvPr>
          <p:cNvSpPr/>
          <p:nvPr/>
        </p:nvSpPr>
        <p:spPr>
          <a:xfrm>
            <a:off x="1000570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0A872-0AF9-4B4E-9B4B-F2231BF98D26}"/>
              </a:ext>
            </a:extLst>
          </p:cNvPr>
          <p:cNvSpPr txBox="1"/>
          <p:nvPr/>
        </p:nvSpPr>
        <p:spPr>
          <a:xfrm>
            <a:off x="1329551" y="3174910"/>
            <a:ext cx="545022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40%</a:t>
            </a:r>
          </a:p>
        </p:txBody>
      </p:sp>
      <p:graphicFrame>
        <p:nvGraphicFramePr>
          <p:cNvPr id="23" name="Chart 10">
            <a:extLst>
              <a:ext uri="{FF2B5EF4-FFF2-40B4-BE49-F238E27FC236}">
                <a16:creationId xmlns:a16="http://schemas.microsoft.com/office/drawing/2014/main" id="{FD9B0544-9568-4C5A-A3AA-B197CCC19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087162"/>
              </p:ext>
            </p:extLst>
          </p:nvPr>
        </p:nvGraphicFramePr>
        <p:xfrm>
          <a:off x="3970316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Oval 11">
            <a:extLst>
              <a:ext uri="{FF2B5EF4-FFF2-40B4-BE49-F238E27FC236}">
                <a16:creationId xmlns:a16="http://schemas.microsoft.com/office/drawing/2014/main" id="{F965C5F4-8BEB-4D7F-B8F6-6E66E094BA96}"/>
              </a:ext>
            </a:extLst>
          </p:cNvPr>
          <p:cNvSpPr/>
          <p:nvPr/>
        </p:nvSpPr>
        <p:spPr>
          <a:xfrm>
            <a:off x="4346999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11D9BD-0A49-41BF-870D-1AA83A0C8294}"/>
              </a:ext>
            </a:extLst>
          </p:cNvPr>
          <p:cNvSpPr txBox="1"/>
          <p:nvPr/>
        </p:nvSpPr>
        <p:spPr>
          <a:xfrm>
            <a:off x="4684796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graphicFrame>
        <p:nvGraphicFramePr>
          <p:cNvPr id="26" name="Chart 13">
            <a:extLst>
              <a:ext uri="{FF2B5EF4-FFF2-40B4-BE49-F238E27FC236}">
                <a16:creationId xmlns:a16="http://schemas.microsoft.com/office/drawing/2014/main" id="{C8351AC0-C951-40CA-A883-8CF6B69F52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387446"/>
              </p:ext>
            </p:extLst>
          </p:nvPr>
        </p:nvGraphicFramePr>
        <p:xfrm>
          <a:off x="7250573" y="2355317"/>
          <a:ext cx="1947687" cy="1947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Oval 14">
            <a:extLst>
              <a:ext uri="{FF2B5EF4-FFF2-40B4-BE49-F238E27FC236}">
                <a16:creationId xmlns:a16="http://schemas.microsoft.com/office/drawing/2014/main" id="{9F3E5243-0C6A-401C-B227-82F8FDEAA390}"/>
              </a:ext>
            </a:extLst>
          </p:cNvPr>
          <p:cNvSpPr/>
          <p:nvPr/>
        </p:nvSpPr>
        <p:spPr>
          <a:xfrm>
            <a:off x="7627255" y="2727669"/>
            <a:ext cx="1202984" cy="1202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C7BB-ED06-46F5-8BD6-19E464E2E605}"/>
              </a:ext>
            </a:extLst>
          </p:cNvPr>
          <p:cNvSpPr txBox="1"/>
          <p:nvPr/>
        </p:nvSpPr>
        <p:spPr>
          <a:xfrm>
            <a:off x="7965052" y="3174910"/>
            <a:ext cx="527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30%</a:t>
            </a:r>
          </a:p>
        </p:txBody>
      </p:sp>
      <p:sp>
        <p:nvSpPr>
          <p:cNvPr id="29" name="7 CuadroTexto">
            <a:extLst>
              <a:ext uri="{FF2B5EF4-FFF2-40B4-BE49-F238E27FC236}">
                <a16:creationId xmlns:a16="http://schemas.microsoft.com/office/drawing/2014/main" id="{05AA81F4-FB48-417C-8DA4-27BCB2C2974E}"/>
              </a:ext>
            </a:extLst>
          </p:cNvPr>
          <p:cNvSpPr txBox="1"/>
          <p:nvPr/>
        </p:nvSpPr>
        <p:spPr>
          <a:xfrm>
            <a:off x="3970316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492A410F-A37C-407C-A9B7-737814A15167}"/>
              </a:ext>
            </a:extLst>
          </p:cNvPr>
          <p:cNvSpPr txBox="1"/>
          <p:nvPr/>
        </p:nvSpPr>
        <p:spPr>
          <a:xfrm>
            <a:off x="7250573" y="5135478"/>
            <a:ext cx="243952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E1F6-8DCD-4ABD-B212-D86B096E4612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Poppins" panose="00000500000000000000" pitchFamily="2" charset="0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pic>
        <p:nvPicPr>
          <p:cNvPr id="6" name="Drawing 5" descr="Picture looks like as plant, sits, grass, green&#10;&#10;">
            <a:extLst>
              <a:ext uri="{FF2B5EF4-FFF2-40B4-BE49-F238E27FC236}">
                <a16:creationId xmlns:a16="http://schemas.microsoft.com/office/drawing/2014/main" id="{655CA7C8-A9F0-40F4-83C3-6CFBCE0A4EC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r="2321"/>
          <a:stretch>
            <a:fillRect/>
          </a:stretch>
        </p:blipFill>
        <p:spPr/>
      </p:pic>
      <p:sp>
        <p:nvSpPr>
          <p:cNvPr id="3" name="Slide number 2">
            <a:extLst>
              <a:ext uri="{FF2B5EF4-FFF2-40B4-BE49-F238E27FC236}">
                <a16:creationId xmlns:a16="http://schemas.microsoft.com/office/drawing/2014/main" id="{7DFBCFCF-B835-4D93-BCE2-CCEDFD25C1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91238"/>
            <a:ext cx="455613" cy="365125"/>
          </a:xfrm>
        </p:spPr>
        <p:txBody>
          <a:bodyPr/>
          <a:lstStyle/>
          <a:p>
            <a:fld id="{1DD9DF8A-11FB-42E2-9D3E-39F73A4C974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14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E991F93F-6D08-4467-A78A-5DA7775366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70303" y="6090473"/>
            <a:ext cx="454833" cy="365125"/>
          </a:xfrm>
        </p:spPr>
        <p:txBody>
          <a:bodyPr/>
          <a:lstStyle/>
          <a:p>
            <a:fld id="{1DD9DF8A-11FB-42E2-9D3E-39F73A4C974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6" name="Drawing 35" descr="Picture looks like as plant, wood, flower, the fruit&#10;&#10;">
            <a:extLst>
              <a:ext uri="{FF2B5EF4-FFF2-40B4-BE49-F238E27FC236}">
                <a16:creationId xmlns:a16="http://schemas.microsoft.com/office/drawing/2014/main" id="{019D7715-C009-4865-A80D-0B311F5542A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8" r="7618"/>
          <a:stretch>
            <a:fillRect/>
          </a:stretch>
        </p:blipFill>
        <p:spPr/>
      </p:pic>
      <p:sp>
        <p:nvSpPr>
          <p:cNvPr id="93" name="Subtitle 2">
            <a:extLst>
              <a:ext uri="{FF2B5EF4-FFF2-40B4-BE49-F238E27FC236}">
                <a16:creationId xmlns:a16="http://schemas.microsoft.com/office/drawing/2014/main" id="{7AE0AD31-4633-4751-B8CF-226C78EB0C46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4" name="Rectangle 46">
            <a:extLst>
              <a:ext uri="{FF2B5EF4-FFF2-40B4-BE49-F238E27FC236}">
                <a16:creationId xmlns:a16="http://schemas.microsoft.com/office/drawing/2014/main" id="{9B5C1C17-F371-439F-AA69-813BBB8225D7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5" name="Subtitle 2">
            <a:extLst>
              <a:ext uri="{FF2B5EF4-FFF2-40B4-BE49-F238E27FC236}">
                <a16:creationId xmlns:a16="http://schemas.microsoft.com/office/drawing/2014/main" id="{AAB1BC6E-6692-42E1-90C9-A9D9E64D2CAA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6" name="Rectangle 27">
            <a:extLst>
              <a:ext uri="{FF2B5EF4-FFF2-40B4-BE49-F238E27FC236}">
                <a16:creationId xmlns:a16="http://schemas.microsoft.com/office/drawing/2014/main" id="{6236D2FB-A251-4909-A66D-84403D924702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7" name="Subtitle 2">
            <a:extLst>
              <a:ext uri="{FF2B5EF4-FFF2-40B4-BE49-F238E27FC236}">
                <a16:creationId xmlns:a16="http://schemas.microsoft.com/office/drawing/2014/main" id="{FA616930-7EA7-4730-91AC-C53129862590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8" name="Rectangle 37">
            <a:extLst>
              <a:ext uri="{FF2B5EF4-FFF2-40B4-BE49-F238E27FC236}">
                <a16:creationId xmlns:a16="http://schemas.microsoft.com/office/drawing/2014/main" id="{53ADB320-E650-43F0-BD4A-A1D1D618E0AC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99" name="Subtitle 2">
            <a:extLst>
              <a:ext uri="{FF2B5EF4-FFF2-40B4-BE49-F238E27FC236}">
                <a16:creationId xmlns:a16="http://schemas.microsoft.com/office/drawing/2014/main" id="{BF5218D0-790A-4154-B4E3-CBB740D576AF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0" name="Rectangle 41">
            <a:extLst>
              <a:ext uri="{FF2B5EF4-FFF2-40B4-BE49-F238E27FC236}">
                <a16:creationId xmlns:a16="http://schemas.microsoft.com/office/drawing/2014/main" id="{C7A08C79-9521-4E1A-B507-1BAE1B76255D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D0A6F09B-8DD4-42D1-8E9E-5B50608E9A7A}"/>
              </a:ext>
            </a:extLst>
          </p:cNvPr>
          <p:cNvSpPr txBox="1">
            <a:spLocks/>
          </p:cNvSpPr>
          <p:nvPr/>
        </p:nvSpPr>
        <p:spPr>
          <a:xfrm>
            <a:off x="6680519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2" name="Rectangle 62">
            <a:extLst>
              <a:ext uri="{FF2B5EF4-FFF2-40B4-BE49-F238E27FC236}">
                <a16:creationId xmlns:a16="http://schemas.microsoft.com/office/drawing/2014/main" id="{656BB3DB-4C55-4E4E-990D-0C6CAB6A0F0C}"/>
              </a:ext>
            </a:extLst>
          </p:cNvPr>
          <p:cNvSpPr/>
          <p:nvPr/>
        </p:nvSpPr>
        <p:spPr>
          <a:xfrm>
            <a:off x="6680519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3" name="Subtitle 2">
            <a:extLst>
              <a:ext uri="{FF2B5EF4-FFF2-40B4-BE49-F238E27FC236}">
                <a16:creationId xmlns:a16="http://schemas.microsoft.com/office/drawing/2014/main" id="{59A726B4-FDAB-48F3-ADE3-37209305E55A}"/>
              </a:ext>
            </a:extLst>
          </p:cNvPr>
          <p:cNvSpPr txBox="1">
            <a:spLocks/>
          </p:cNvSpPr>
          <p:nvPr/>
        </p:nvSpPr>
        <p:spPr>
          <a:xfrm>
            <a:off x="6700065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104" name="Rectangle 69">
            <a:extLst>
              <a:ext uri="{FF2B5EF4-FFF2-40B4-BE49-F238E27FC236}">
                <a16:creationId xmlns:a16="http://schemas.microsoft.com/office/drawing/2014/main" id="{E83A5B8B-B70F-41EB-81BB-1810E2C8DFEF}"/>
              </a:ext>
            </a:extLst>
          </p:cNvPr>
          <p:cNvSpPr/>
          <p:nvPr/>
        </p:nvSpPr>
        <p:spPr>
          <a:xfrm>
            <a:off x="6700065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105" name="Oval 1">
            <a:extLst>
              <a:ext uri="{FF2B5EF4-FFF2-40B4-BE49-F238E27FC236}">
                <a16:creationId xmlns:a16="http://schemas.microsoft.com/office/drawing/2014/main" id="{5758F1B3-FFE8-4BC3-B877-06123A2B36FB}"/>
              </a:ext>
            </a:extLst>
          </p:cNvPr>
          <p:cNvSpPr/>
          <p:nvPr/>
        </p:nvSpPr>
        <p:spPr>
          <a:xfrm>
            <a:off x="729331" y="2469204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6" name="Oval 25">
            <a:extLst>
              <a:ext uri="{FF2B5EF4-FFF2-40B4-BE49-F238E27FC236}">
                <a16:creationId xmlns:a16="http://schemas.microsoft.com/office/drawing/2014/main" id="{5FDB4884-41F5-4E9D-8948-7C1886BB4C1C}"/>
              </a:ext>
            </a:extLst>
          </p:cNvPr>
          <p:cNvSpPr/>
          <p:nvPr/>
        </p:nvSpPr>
        <p:spPr>
          <a:xfrm>
            <a:off x="3630021" y="2469204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7" name="Oval 28">
            <a:extLst>
              <a:ext uri="{FF2B5EF4-FFF2-40B4-BE49-F238E27FC236}">
                <a16:creationId xmlns:a16="http://schemas.microsoft.com/office/drawing/2014/main" id="{3CFF2B63-7DD3-4ACC-9DD0-7317449FF553}"/>
              </a:ext>
            </a:extLst>
          </p:cNvPr>
          <p:cNvSpPr/>
          <p:nvPr/>
        </p:nvSpPr>
        <p:spPr>
          <a:xfrm>
            <a:off x="6697088" y="2469204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/>
          </a:p>
        </p:txBody>
      </p:sp>
      <p:sp>
        <p:nvSpPr>
          <p:cNvPr id="108" name="Oval 32">
            <a:extLst>
              <a:ext uri="{FF2B5EF4-FFF2-40B4-BE49-F238E27FC236}">
                <a16:creationId xmlns:a16="http://schemas.microsoft.com/office/drawing/2014/main" id="{85EB5A3C-C39C-420A-907F-15B84ED1D0C5}"/>
              </a:ext>
            </a:extLst>
          </p:cNvPr>
          <p:cNvSpPr/>
          <p:nvPr/>
        </p:nvSpPr>
        <p:spPr>
          <a:xfrm>
            <a:off x="729331" y="4353150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09" name="Oval 34">
            <a:extLst>
              <a:ext uri="{FF2B5EF4-FFF2-40B4-BE49-F238E27FC236}">
                <a16:creationId xmlns:a16="http://schemas.microsoft.com/office/drawing/2014/main" id="{D8ECDBE7-21B7-4D2D-8547-2D156626426B}"/>
              </a:ext>
            </a:extLst>
          </p:cNvPr>
          <p:cNvSpPr/>
          <p:nvPr/>
        </p:nvSpPr>
        <p:spPr>
          <a:xfrm>
            <a:off x="3630021" y="4353150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10" name="Oval 35">
            <a:extLst>
              <a:ext uri="{FF2B5EF4-FFF2-40B4-BE49-F238E27FC236}">
                <a16:creationId xmlns:a16="http://schemas.microsoft.com/office/drawing/2014/main" id="{B4E37F43-5292-4E1F-A876-BC8D9EC0D669}"/>
              </a:ext>
            </a:extLst>
          </p:cNvPr>
          <p:cNvSpPr/>
          <p:nvPr/>
        </p:nvSpPr>
        <p:spPr>
          <a:xfrm>
            <a:off x="6697088" y="4353150"/>
            <a:ext cx="711093" cy="711093"/>
          </a:xfrm>
          <a:prstGeom prst="ellipse">
            <a:avLst/>
          </a:prstGeom>
          <a:solidFill>
            <a:srgbClr val="a68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506"/>
          </a:p>
        </p:txBody>
      </p:sp>
      <p:sp>
        <p:nvSpPr>
          <p:cNvPr id="111" name="Shape 2617">
            <a:extLst>
              <a:ext uri="{FF2B5EF4-FFF2-40B4-BE49-F238E27FC236}">
                <a16:creationId xmlns:a16="http://schemas.microsoft.com/office/drawing/2014/main" id="{1414FBF2-6FEA-42E7-B6B9-AF4F625281CC}"/>
              </a:ext>
            </a:extLst>
          </p:cNvPr>
          <p:cNvSpPr/>
          <p:nvPr/>
        </p:nvSpPr>
        <p:spPr>
          <a:xfrm>
            <a:off x="3806390" y="2662402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2" name="Shape 2772">
            <a:extLst>
              <a:ext uri="{FF2B5EF4-FFF2-40B4-BE49-F238E27FC236}">
                <a16:creationId xmlns:a16="http://schemas.microsoft.com/office/drawing/2014/main" id="{74B582D7-8E1B-4E87-B4F8-154EA171B159}"/>
              </a:ext>
            </a:extLst>
          </p:cNvPr>
          <p:cNvSpPr/>
          <p:nvPr/>
        </p:nvSpPr>
        <p:spPr>
          <a:xfrm>
            <a:off x="6890826" y="264609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3" name="Shape 2934">
            <a:extLst>
              <a:ext uri="{FF2B5EF4-FFF2-40B4-BE49-F238E27FC236}">
                <a16:creationId xmlns:a16="http://schemas.microsoft.com/office/drawing/2014/main" id="{654C2C4C-15DA-4628-828F-E1BB3D07CC84}"/>
              </a:ext>
            </a:extLst>
          </p:cNvPr>
          <p:cNvSpPr/>
          <p:nvPr/>
        </p:nvSpPr>
        <p:spPr>
          <a:xfrm>
            <a:off x="6935593" y="45601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4" name="Shape 2546">
            <a:extLst>
              <a:ext uri="{FF2B5EF4-FFF2-40B4-BE49-F238E27FC236}">
                <a16:creationId xmlns:a16="http://schemas.microsoft.com/office/drawing/2014/main" id="{DF1D531E-99B0-477A-AD27-32A005AB2699}"/>
              </a:ext>
            </a:extLst>
          </p:cNvPr>
          <p:cNvSpPr/>
          <p:nvPr/>
        </p:nvSpPr>
        <p:spPr>
          <a:xfrm>
            <a:off x="3803411" y="456419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5" name="Shape 2624">
            <a:extLst>
              <a:ext uri="{FF2B5EF4-FFF2-40B4-BE49-F238E27FC236}">
                <a16:creationId xmlns:a16="http://schemas.microsoft.com/office/drawing/2014/main" id="{6384E027-3B02-4FA8-A26A-4B63B6CE9EC1}"/>
              </a:ext>
            </a:extLst>
          </p:cNvPr>
          <p:cNvSpPr/>
          <p:nvPr/>
        </p:nvSpPr>
        <p:spPr>
          <a:xfrm>
            <a:off x="921374" y="264609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116" name="Shape 2633">
            <a:extLst>
              <a:ext uri="{FF2B5EF4-FFF2-40B4-BE49-F238E27FC236}">
                <a16:creationId xmlns:a16="http://schemas.microsoft.com/office/drawing/2014/main" id="{82D9B9D1-83A4-461F-B724-E06FC1C7D3F4}"/>
              </a:ext>
            </a:extLst>
          </p:cNvPr>
          <p:cNvSpPr/>
          <p:nvPr/>
        </p:nvSpPr>
        <p:spPr>
          <a:xfrm>
            <a:off x="920094" y="456419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/>
          </a:p>
        </p:txBody>
      </p:sp>
      <p:sp>
        <p:nvSpPr>
          <p:cNvPr id="117" name="Heading 15">
            <a:extLst>
              <a:ext uri="{FF2B5EF4-FFF2-40B4-BE49-F238E27FC236}">
                <a16:creationId xmlns:a16="http://schemas.microsoft.com/office/drawing/2014/main" id="{D1496A14-A911-41DD-B111-B7AD446E064F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 title</a:t>
            </a:r>
          </a:p>
        </p:txBody>
      </p:sp>
      <p:grpSp>
        <p:nvGrpSpPr>
          <p:cNvPr id="118" name="Group 20">
            <a:extLst>
              <a:ext uri="{FF2B5EF4-FFF2-40B4-BE49-F238E27FC236}">
                <a16:creationId xmlns:a16="http://schemas.microsoft.com/office/drawing/2014/main" id="{0088E847-B561-47EB-9B3C-6C7284B81258}"/>
              </a:ext>
            </a:extLst>
          </p:cNvPr>
          <p:cNvGrpSpPr/>
          <p:nvPr/>
        </p:nvGrpSpPr>
        <p:grpSpPr>
          <a:xfrm>
            <a:off x="9160111" y="2095397"/>
            <a:ext cx="3194153" cy="4929534"/>
            <a:chOff x="3457574" y="1514475"/>
            <a:chExt cx="7900988" cy="12193588"/>
          </a:xfrm>
        </p:grpSpPr>
        <p:sp>
          <p:nvSpPr>
            <p:cNvPr id="119" name="Freeform 6">
              <a:extLst>
                <a:ext uri="{FF2B5EF4-FFF2-40B4-BE49-F238E27FC236}">
                  <a16:creationId xmlns:a16="http://schemas.microsoft.com/office/drawing/2014/main" id="{86E1E9E2-E79B-462F-9021-445EE73B5C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7574" y="1514475"/>
              <a:ext cx="7900988" cy="12193587"/>
            </a:xfrm>
            <a:custGeom>
              <a:avLst/>
              <a:gdLst>
                <a:gd name="T0" fmla="*/ 27 w 2104"/>
                <a:gd name="T1" fmla="*/ 3249 h 3249"/>
                <a:gd name="T2" fmla="*/ 24 w 2104"/>
                <a:gd name="T3" fmla="*/ 2991 h 3249"/>
                <a:gd name="T4" fmla="*/ 241 w 2104"/>
                <a:gd name="T5" fmla="*/ 2710 h 3249"/>
                <a:gd name="T6" fmla="*/ 766 w 2104"/>
                <a:gd name="T7" fmla="*/ 2621 h 3249"/>
                <a:gd name="T8" fmla="*/ 825 w 2104"/>
                <a:gd name="T9" fmla="*/ 2265 h 3249"/>
                <a:gd name="T10" fmla="*/ 644 w 2104"/>
                <a:gd name="T11" fmla="*/ 1926 h 3249"/>
                <a:gd name="T12" fmla="*/ 536 w 2104"/>
                <a:gd name="T13" fmla="*/ 1227 h 3249"/>
                <a:gd name="T14" fmla="*/ 708 w 2104"/>
                <a:gd name="T15" fmla="*/ 654 h 3249"/>
                <a:gd name="T16" fmla="*/ 942 w 2104"/>
                <a:gd name="T17" fmla="*/ 395 h 3249"/>
                <a:gd name="T18" fmla="*/ 2104 w 2104"/>
                <a:gd name="T19" fmla="*/ 0 h 3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04" h="3249">
                  <a:moveTo>
                    <a:pt x="27" y="3249"/>
                  </a:moveTo>
                  <a:cubicBezTo>
                    <a:pt x="0" y="3167"/>
                    <a:pt x="5" y="3068"/>
                    <a:pt x="24" y="2991"/>
                  </a:cubicBezTo>
                  <a:cubicBezTo>
                    <a:pt x="54" y="2872"/>
                    <a:pt x="122" y="2759"/>
                    <a:pt x="241" y="2710"/>
                  </a:cubicBezTo>
                  <a:cubicBezTo>
                    <a:pt x="409" y="2639"/>
                    <a:pt x="619" y="2750"/>
                    <a:pt x="766" y="2621"/>
                  </a:cubicBezTo>
                  <a:cubicBezTo>
                    <a:pt x="862" y="2536"/>
                    <a:pt x="867" y="2385"/>
                    <a:pt x="825" y="2265"/>
                  </a:cubicBezTo>
                  <a:cubicBezTo>
                    <a:pt x="782" y="2144"/>
                    <a:pt x="701" y="2041"/>
                    <a:pt x="644" y="1926"/>
                  </a:cubicBezTo>
                  <a:cubicBezTo>
                    <a:pt x="543" y="1719"/>
                    <a:pt x="523" y="1453"/>
                    <a:pt x="536" y="1227"/>
                  </a:cubicBezTo>
                  <a:cubicBezTo>
                    <a:pt x="546" y="1026"/>
                    <a:pt x="599" y="825"/>
                    <a:pt x="708" y="654"/>
                  </a:cubicBezTo>
                  <a:cubicBezTo>
                    <a:pt x="773" y="553"/>
                    <a:pt x="852" y="467"/>
                    <a:pt x="942" y="395"/>
                  </a:cubicBezTo>
                  <a:cubicBezTo>
                    <a:pt x="1258" y="140"/>
                    <a:pt x="1703" y="44"/>
                    <a:pt x="2104" y="0"/>
                  </a:cubicBezTo>
                </a:path>
              </a:pathLst>
            </a:custGeom>
            <a:noFill/>
            <a:ln w="254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">
              <a:extLst>
                <a:ext uri="{FF2B5EF4-FFF2-40B4-BE49-F238E27FC236}">
                  <a16:creationId xmlns:a16="http://schemas.microsoft.com/office/drawing/2014/main" id="{6C8A3771-4FCC-461D-8C70-B3ABFAF19F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7612" y="1671638"/>
              <a:ext cx="7600950" cy="12036425"/>
            </a:xfrm>
            <a:custGeom>
              <a:avLst/>
              <a:gdLst>
                <a:gd name="T0" fmla="*/ 27 w 2024"/>
                <a:gd name="T1" fmla="*/ 3207 h 3207"/>
                <a:gd name="T2" fmla="*/ 24 w 2024"/>
                <a:gd name="T3" fmla="*/ 2952 h 3207"/>
                <a:gd name="T4" fmla="*/ 232 w 2024"/>
                <a:gd name="T5" fmla="*/ 2675 h 3207"/>
                <a:gd name="T6" fmla="*/ 737 w 2024"/>
                <a:gd name="T7" fmla="*/ 2587 h 3207"/>
                <a:gd name="T8" fmla="*/ 793 w 2024"/>
                <a:gd name="T9" fmla="*/ 2235 h 3207"/>
                <a:gd name="T10" fmla="*/ 620 w 2024"/>
                <a:gd name="T11" fmla="*/ 1901 h 3207"/>
                <a:gd name="T12" fmla="*/ 515 w 2024"/>
                <a:gd name="T13" fmla="*/ 1211 h 3207"/>
                <a:gd name="T14" fmla="*/ 681 w 2024"/>
                <a:gd name="T15" fmla="*/ 646 h 3207"/>
                <a:gd name="T16" fmla="*/ 907 w 2024"/>
                <a:gd name="T17" fmla="*/ 389 h 3207"/>
                <a:gd name="T18" fmla="*/ 2024 w 2024"/>
                <a:gd name="T19" fmla="*/ 0 h 3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4" h="3207">
                  <a:moveTo>
                    <a:pt x="27" y="3207"/>
                  </a:moveTo>
                  <a:cubicBezTo>
                    <a:pt x="0" y="3126"/>
                    <a:pt x="5" y="3029"/>
                    <a:pt x="24" y="2952"/>
                  </a:cubicBezTo>
                  <a:cubicBezTo>
                    <a:pt x="52" y="2835"/>
                    <a:pt x="118" y="2724"/>
                    <a:pt x="232" y="2675"/>
                  </a:cubicBezTo>
                  <a:cubicBezTo>
                    <a:pt x="394" y="2605"/>
                    <a:pt x="596" y="2715"/>
                    <a:pt x="737" y="2587"/>
                  </a:cubicBezTo>
                  <a:cubicBezTo>
                    <a:pt x="830" y="2503"/>
                    <a:pt x="835" y="2354"/>
                    <a:pt x="793" y="2235"/>
                  </a:cubicBezTo>
                  <a:cubicBezTo>
                    <a:pt x="752" y="2116"/>
                    <a:pt x="674" y="2014"/>
                    <a:pt x="620" y="1901"/>
                  </a:cubicBezTo>
                  <a:cubicBezTo>
                    <a:pt x="522" y="1697"/>
                    <a:pt x="504" y="1434"/>
                    <a:pt x="515" y="1211"/>
                  </a:cubicBezTo>
                  <a:cubicBezTo>
                    <a:pt x="526" y="1013"/>
                    <a:pt x="576" y="814"/>
                    <a:pt x="681" y="646"/>
                  </a:cubicBezTo>
                  <a:cubicBezTo>
                    <a:pt x="743" y="546"/>
                    <a:pt x="820" y="461"/>
                    <a:pt x="907" y="389"/>
                  </a:cubicBezTo>
                  <a:cubicBezTo>
                    <a:pt x="1210" y="138"/>
                    <a:pt x="1638" y="44"/>
                    <a:pt x="2024" y="0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Drawing 88">
            <a:extLst>
              <a:ext uri="{FF2B5EF4-FFF2-40B4-BE49-F238E27FC236}">
                <a16:creationId xmlns:a16="http://schemas.microsoft.com/office/drawing/2014/main" id="{29D694E9-0F08-4CAD-A9CE-14C29D5B1C7E}"/>
              </a:ext>
            </a:extLst>
          </p:cNvPr>
          <p:cNvGrpSpPr/>
          <p:nvPr/>
        </p:nvGrpSpPr>
        <p:grpSpPr>
          <a:xfrm>
            <a:off x="8831531" y="4755380"/>
            <a:ext cx="1244429" cy="1251522"/>
            <a:chOff x="5629275" y="3005137"/>
            <a:chExt cx="933450" cy="847725"/>
          </a:xfrm>
        </p:grpSpPr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BA4C3775-6E9D-47C3-BDD9-7B834392F606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Polyline: figure 122">
              <a:extLst>
                <a:ext uri="{FF2B5EF4-FFF2-40B4-BE49-F238E27FC236}">
                  <a16:creationId xmlns:a16="http://schemas.microsoft.com/office/drawing/2014/main" id="{D8F5CEC8-F11F-42EF-B332-0BBE2117608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Polyline: figure 123">
              <a:extLst>
                <a:ext uri="{FF2B5EF4-FFF2-40B4-BE49-F238E27FC236}">
                  <a16:creationId xmlns:a16="http://schemas.microsoft.com/office/drawing/2014/main" id="{A948DE66-A390-484F-9A33-D935AA23A8D4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Polyline: figure 124">
              <a:extLst>
                <a:ext uri="{FF2B5EF4-FFF2-40B4-BE49-F238E27FC236}">
                  <a16:creationId xmlns:a16="http://schemas.microsoft.com/office/drawing/2014/main" id="{617606FC-A676-4850-BFE6-4AD47C14ABFC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Polyline: figure 125">
              <a:extLst>
                <a:ext uri="{FF2B5EF4-FFF2-40B4-BE49-F238E27FC236}">
                  <a16:creationId xmlns:a16="http://schemas.microsoft.com/office/drawing/2014/main" id="{03A003EF-F9F1-47A6-8AAD-060F14D72DB6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1209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8">
            <a:extLst>
              <a:ext uri="{FF2B5EF4-FFF2-40B4-BE49-F238E27FC236}">
                <a16:creationId xmlns:a16="http://schemas.microsoft.com/office/drawing/2014/main" id="{3A5AE184-E98E-4A87-A423-2B3C5B0F4832}"/>
              </a:ext>
            </a:extLst>
          </p:cNvPr>
          <p:cNvSpPr>
            <a:spLocks/>
          </p:cNvSpPr>
          <p:nvPr/>
        </p:nvSpPr>
        <p:spPr bwMode="auto">
          <a:xfrm>
            <a:off x="6570990" y="1753091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17" name="Slide number 16">
            <a:extLst>
              <a:ext uri="{FF2B5EF4-FFF2-40B4-BE49-F238E27FC236}">
                <a16:creationId xmlns:a16="http://schemas.microsoft.com/office/drawing/2014/main" id="{FAC9E8EE-7382-4761-807A-FD092C069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C4969A5-AB6E-4590-8CBC-7BDCBD3985F0}"/>
              </a:ext>
            </a:extLst>
          </p:cNvPr>
          <p:cNvGrpSpPr/>
          <p:nvPr/>
        </p:nvGrpSpPr>
        <p:grpSpPr>
          <a:xfrm>
            <a:off x="2486602" y="2058631"/>
            <a:ext cx="7836494" cy="3585024"/>
            <a:chOff x="4288300" y="2741735"/>
            <a:chExt cx="4244064" cy="1941566"/>
          </a:xfrm>
        </p:grpSpPr>
        <p:sp>
          <p:nvSpPr>
            <p:cNvPr id="21" name="Text Placeholder 1">
              <a:extLst>
                <a:ext uri="{FF2B5EF4-FFF2-40B4-BE49-F238E27FC236}">
                  <a16:creationId xmlns:a16="http://schemas.microsoft.com/office/drawing/2014/main" id="{550CC2FE-B349-40C6-B668-AA02FF8A2567}"/>
                </a:ext>
              </a:extLst>
            </p:cNvPr>
            <p:cNvSpPr txBox="1">
              <a:spLocks/>
            </p:cNvSpPr>
            <p:nvPr/>
          </p:nvSpPr>
          <p:spPr>
            <a:xfrm>
              <a:off x="4288300" y="2741735"/>
              <a:ext cx="4244064" cy="194156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9900" dirty="0">
                  <a:solidFill>
                    <a:schemeClr val="bg1"/>
                  </a:solidFill>
                  <a:latin typeface="+mj-lt"/>
                </a:rPr>
                <a:t>99%</a:t>
              </a:r>
              <a:endParaRPr lang="uk-UA" sz="19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Text Placeholder 4">
              <a:extLst>
                <a:ext uri="{FF2B5EF4-FFF2-40B4-BE49-F238E27FC236}">
                  <a16:creationId xmlns:a16="http://schemas.microsoft.com/office/drawing/2014/main" id="{2424E599-B379-4503-9200-850EBFC04CCC}"/>
                </a:ext>
              </a:extLst>
            </p:cNvPr>
            <p:cNvSpPr txBox="1">
              <a:spLocks/>
            </p:cNvSpPr>
            <p:nvPr/>
          </p:nvSpPr>
          <p:spPr>
            <a:xfrm>
              <a:off x="5149397" y="3944100"/>
              <a:ext cx="2368877" cy="30161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solidFill>
                    <a:schemeClr val="bg1"/>
                  </a:solidFill>
                </a:rPr>
                <a:t>customer satisfaction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13">
            <a:extLst>
              <a:ext uri="{FF2B5EF4-FFF2-40B4-BE49-F238E27FC236}">
                <a16:creationId xmlns:a16="http://schemas.microsoft.com/office/drawing/2014/main" id="{7AC7CC2E-0D0D-4AAD-882B-45731201487F}"/>
              </a:ext>
            </a:extLst>
          </p:cNvPr>
          <p:cNvGrpSpPr/>
          <p:nvPr/>
        </p:nvGrpSpPr>
        <p:grpSpPr>
          <a:xfrm>
            <a:off x="2249086" y="497552"/>
            <a:ext cx="8134258" cy="5418750"/>
            <a:chOff x="6342062" y="2466976"/>
            <a:chExt cx="12639676" cy="8420099"/>
          </a:xfrm>
          <a:solidFill>
            <a:schemeClr val="bg2"/>
          </a:solidFill>
        </p:grpSpPr>
        <p:sp>
          <p:nvSpPr>
            <p:cNvPr id="26" name="Freeform 84">
              <a:extLst>
                <a:ext uri="{FF2B5EF4-FFF2-40B4-BE49-F238E27FC236}">
                  <a16:creationId xmlns:a16="http://schemas.microsoft.com/office/drawing/2014/main" id="{EB57DE28-7D51-4774-AEE7-D97F0E529B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3075" y="2674938"/>
              <a:ext cx="11714163" cy="8004175"/>
            </a:xfrm>
            <a:custGeom>
              <a:avLst/>
              <a:gdLst>
                <a:gd name="T0" fmla="*/ 3610 w 3610"/>
                <a:gd name="T1" fmla="*/ 1283 h 2466"/>
                <a:gd name="T2" fmla="*/ 3553 w 3610"/>
                <a:gd name="T3" fmla="*/ 1559 h 2466"/>
                <a:gd name="T4" fmla="*/ 3250 w 3610"/>
                <a:gd name="T5" fmla="*/ 1950 h 2466"/>
                <a:gd name="T6" fmla="*/ 2735 w 3610"/>
                <a:gd name="T7" fmla="*/ 2143 h 2466"/>
                <a:gd name="T8" fmla="*/ 2455 w 3610"/>
                <a:gd name="T9" fmla="*/ 2131 h 2466"/>
                <a:gd name="T10" fmla="*/ 2345 w 3610"/>
                <a:gd name="T11" fmla="*/ 2103 h 2466"/>
                <a:gd name="T12" fmla="*/ 2166 w 3610"/>
                <a:gd name="T13" fmla="*/ 2068 h 2466"/>
                <a:gd name="T14" fmla="*/ 1850 w 3610"/>
                <a:gd name="T15" fmla="*/ 2190 h 2466"/>
                <a:gd name="T16" fmla="*/ 1776 w 3610"/>
                <a:gd name="T17" fmla="*/ 2236 h 2466"/>
                <a:gd name="T18" fmla="*/ 1346 w 3610"/>
                <a:gd name="T19" fmla="*/ 2420 h 2466"/>
                <a:gd name="T20" fmla="*/ 918 w 3610"/>
                <a:gd name="T21" fmla="*/ 2439 h 2466"/>
                <a:gd name="T22" fmla="*/ 142 w 3610"/>
                <a:gd name="T23" fmla="*/ 1758 h 2466"/>
                <a:gd name="T24" fmla="*/ 219 w 3610"/>
                <a:gd name="T25" fmla="*/ 817 h 2466"/>
                <a:gd name="T26" fmla="*/ 628 w 3610"/>
                <a:gd name="T27" fmla="*/ 542 h 2466"/>
                <a:gd name="T28" fmla="*/ 928 w 3610"/>
                <a:gd name="T29" fmla="*/ 512 h 2466"/>
                <a:gd name="T30" fmla="*/ 1199 w 3610"/>
                <a:gd name="T31" fmla="*/ 490 h 2466"/>
                <a:gd name="T32" fmla="*/ 1507 w 3610"/>
                <a:gd name="T33" fmla="*/ 290 h 2466"/>
                <a:gd name="T34" fmla="*/ 1597 w 3610"/>
                <a:gd name="T35" fmla="*/ 211 h 2466"/>
                <a:gd name="T36" fmla="*/ 2091 w 3610"/>
                <a:gd name="T37" fmla="*/ 21 h 2466"/>
                <a:gd name="T38" fmla="*/ 2532 w 3610"/>
                <a:gd name="T39" fmla="*/ 94 h 2466"/>
                <a:gd name="T40" fmla="*/ 2756 w 3610"/>
                <a:gd name="T41" fmla="*/ 349 h 2466"/>
                <a:gd name="T42" fmla="*/ 2983 w 3610"/>
                <a:gd name="T43" fmla="*/ 605 h 2466"/>
                <a:gd name="T44" fmla="*/ 3166 w 3610"/>
                <a:gd name="T45" fmla="*/ 705 h 2466"/>
                <a:gd name="T46" fmla="*/ 3575 w 3610"/>
                <a:gd name="T47" fmla="*/ 1081 h 2466"/>
                <a:gd name="T48" fmla="*/ 3610 w 3610"/>
                <a:gd name="T49" fmla="*/ 1283 h 2466"/>
                <a:gd name="T50" fmla="*/ 70 w 3610"/>
                <a:gd name="T51" fmla="*/ 1328 h 2466"/>
                <a:gd name="T52" fmla="*/ 159 w 3610"/>
                <a:gd name="T53" fmla="*/ 1752 h 2466"/>
                <a:gd name="T54" fmla="*/ 921 w 3610"/>
                <a:gd name="T55" fmla="*/ 2423 h 2466"/>
                <a:gd name="T56" fmla="*/ 1341 w 3610"/>
                <a:gd name="T57" fmla="*/ 2404 h 2466"/>
                <a:gd name="T58" fmla="*/ 1767 w 3610"/>
                <a:gd name="T59" fmla="*/ 2222 h 2466"/>
                <a:gd name="T60" fmla="*/ 1840 w 3610"/>
                <a:gd name="T61" fmla="*/ 2177 h 2466"/>
                <a:gd name="T62" fmla="*/ 2166 w 3610"/>
                <a:gd name="T63" fmla="*/ 2052 h 2466"/>
                <a:gd name="T64" fmla="*/ 2350 w 3610"/>
                <a:gd name="T65" fmla="*/ 2087 h 2466"/>
                <a:gd name="T66" fmla="*/ 2459 w 3610"/>
                <a:gd name="T67" fmla="*/ 2115 h 2466"/>
                <a:gd name="T68" fmla="*/ 2733 w 3610"/>
                <a:gd name="T69" fmla="*/ 2127 h 2466"/>
                <a:gd name="T70" fmla="*/ 3239 w 3610"/>
                <a:gd name="T71" fmla="*/ 1937 h 2466"/>
                <a:gd name="T72" fmla="*/ 3593 w 3610"/>
                <a:gd name="T73" fmla="*/ 1285 h 2466"/>
                <a:gd name="T74" fmla="*/ 3558 w 3610"/>
                <a:gd name="T75" fmla="*/ 1087 h 2466"/>
                <a:gd name="T76" fmla="*/ 3158 w 3610"/>
                <a:gd name="T77" fmla="*/ 719 h 2466"/>
                <a:gd name="T78" fmla="*/ 2973 w 3610"/>
                <a:gd name="T79" fmla="*/ 619 h 2466"/>
                <a:gd name="T80" fmla="*/ 2741 w 3610"/>
                <a:gd name="T81" fmla="*/ 358 h 2466"/>
                <a:gd name="T82" fmla="*/ 2522 w 3610"/>
                <a:gd name="T83" fmla="*/ 108 h 2466"/>
                <a:gd name="T84" fmla="*/ 2093 w 3610"/>
                <a:gd name="T85" fmla="*/ 38 h 2466"/>
                <a:gd name="T86" fmla="*/ 1609 w 3610"/>
                <a:gd name="T87" fmla="*/ 223 h 2466"/>
                <a:gd name="T88" fmla="*/ 1520 w 3610"/>
                <a:gd name="T89" fmla="*/ 302 h 2466"/>
                <a:gd name="T90" fmla="*/ 1204 w 3610"/>
                <a:gd name="T91" fmla="*/ 506 h 2466"/>
                <a:gd name="T92" fmla="*/ 928 w 3610"/>
                <a:gd name="T93" fmla="*/ 529 h 2466"/>
                <a:gd name="T94" fmla="*/ 634 w 3610"/>
                <a:gd name="T95" fmla="*/ 557 h 2466"/>
                <a:gd name="T96" fmla="*/ 234 w 3610"/>
                <a:gd name="T97" fmla="*/ 826 h 2466"/>
                <a:gd name="T98" fmla="*/ 70 w 3610"/>
                <a:gd name="T99" fmla="*/ 1328 h 2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10" h="2466">
                  <a:moveTo>
                    <a:pt x="3610" y="1283"/>
                  </a:moveTo>
                  <a:cubicBezTo>
                    <a:pt x="3610" y="1372"/>
                    <a:pt x="3591" y="1465"/>
                    <a:pt x="3553" y="1559"/>
                  </a:cubicBezTo>
                  <a:cubicBezTo>
                    <a:pt x="3490" y="1711"/>
                    <a:pt x="3383" y="1850"/>
                    <a:pt x="3250" y="1950"/>
                  </a:cubicBezTo>
                  <a:cubicBezTo>
                    <a:pt x="3107" y="2057"/>
                    <a:pt x="2924" y="2126"/>
                    <a:pt x="2735" y="2143"/>
                  </a:cubicBezTo>
                  <a:cubicBezTo>
                    <a:pt x="2641" y="2152"/>
                    <a:pt x="2547" y="2147"/>
                    <a:pt x="2455" y="2131"/>
                  </a:cubicBezTo>
                  <a:cubicBezTo>
                    <a:pt x="2418" y="2124"/>
                    <a:pt x="2381" y="2113"/>
                    <a:pt x="2345" y="2103"/>
                  </a:cubicBezTo>
                  <a:cubicBezTo>
                    <a:pt x="2287" y="2086"/>
                    <a:pt x="2227" y="2069"/>
                    <a:pt x="2166" y="2068"/>
                  </a:cubicBezTo>
                  <a:cubicBezTo>
                    <a:pt x="2043" y="2068"/>
                    <a:pt x="1949" y="2127"/>
                    <a:pt x="1850" y="2190"/>
                  </a:cubicBezTo>
                  <a:cubicBezTo>
                    <a:pt x="1826" y="2206"/>
                    <a:pt x="1801" y="2221"/>
                    <a:pt x="1776" y="2236"/>
                  </a:cubicBezTo>
                  <a:cubicBezTo>
                    <a:pt x="1633" y="2319"/>
                    <a:pt x="1485" y="2383"/>
                    <a:pt x="1346" y="2420"/>
                  </a:cubicBezTo>
                  <a:cubicBezTo>
                    <a:pt x="1196" y="2459"/>
                    <a:pt x="1056" y="2466"/>
                    <a:pt x="918" y="2439"/>
                  </a:cubicBezTo>
                  <a:cubicBezTo>
                    <a:pt x="588" y="2376"/>
                    <a:pt x="291" y="2115"/>
                    <a:pt x="142" y="1758"/>
                  </a:cubicBezTo>
                  <a:cubicBezTo>
                    <a:pt x="0" y="1414"/>
                    <a:pt x="28" y="1062"/>
                    <a:pt x="219" y="817"/>
                  </a:cubicBezTo>
                  <a:cubicBezTo>
                    <a:pt x="319" y="689"/>
                    <a:pt x="464" y="591"/>
                    <a:pt x="628" y="542"/>
                  </a:cubicBezTo>
                  <a:cubicBezTo>
                    <a:pt x="727" y="512"/>
                    <a:pt x="829" y="512"/>
                    <a:pt x="928" y="512"/>
                  </a:cubicBezTo>
                  <a:cubicBezTo>
                    <a:pt x="1017" y="513"/>
                    <a:pt x="1110" y="513"/>
                    <a:pt x="1199" y="490"/>
                  </a:cubicBezTo>
                  <a:cubicBezTo>
                    <a:pt x="1324" y="457"/>
                    <a:pt x="1417" y="372"/>
                    <a:pt x="1507" y="290"/>
                  </a:cubicBezTo>
                  <a:cubicBezTo>
                    <a:pt x="1536" y="264"/>
                    <a:pt x="1566" y="236"/>
                    <a:pt x="1597" y="211"/>
                  </a:cubicBezTo>
                  <a:cubicBezTo>
                    <a:pt x="1723" y="108"/>
                    <a:pt x="1889" y="44"/>
                    <a:pt x="2091" y="21"/>
                  </a:cubicBezTo>
                  <a:cubicBezTo>
                    <a:pt x="2276" y="0"/>
                    <a:pt x="2424" y="25"/>
                    <a:pt x="2532" y="94"/>
                  </a:cubicBezTo>
                  <a:cubicBezTo>
                    <a:pt x="2632" y="159"/>
                    <a:pt x="2695" y="256"/>
                    <a:pt x="2756" y="349"/>
                  </a:cubicBezTo>
                  <a:cubicBezTo>
                    <a:pt x="2817" y="444"/>
                    <a:pt x="2880" y="541"/>
                    <a:pt x="2983" y="605"/>
                  </a:cubicBezTo>
                  <a:cubicBezTo>
                    <a:pt x="3044" y="643"/>
                    <a:pt x="3106" y="674"/>
                    <a:pt x="3166" y="705"/>
                  </a:cubicBezTo>
                  <a:cubicBezTo>
                    <a:pt x="3337" y="790"/>
                    <a:pt x="3498" y="871"/>
                    <a:pt x="3575" y="1081"/>
                  </a:cubicBezTo>
                  <a:cubicBezTo>
                    <a:pt x="3598" y="1145"/>
                    <a:pt x="3610" y="1213"/>
                    <a:pt x="3610" y="1283"/>
                  </a:cubicBezTo>
                  <a:close/>
                  <a:moveTo>
                    <a:pt x="70" y="1328"/>
                  </a:moveTo>
                  <a:cubicBezTo>
                    <a:pt x="70" y="1465"/>
                    <a:pt x="100" y="1609"/>
                    <a:pt x="159" y="1752"/>
                  </a:cubicBezTo>
                  <a:cubicBezTo>
                    <a:pt x="305" y="2104"/>
                    <a:pt x="597" y="2361"/>
                    <a:pt x="921" y="2423"/>
                  </a:cubicBezTo>
                  <a:cubicBezTo>
                    <a:pt x="1056" y="2449"/>
                    <a:pt x="1194" y="2443"/>
                    <a:pt x="1341" y="2404"/>
                  </a:cubicBezTo>
                  <a:cubicBezTo>
                    <a:pt x="1478" y="2367"/>
                    <a:pt x="1626" y="2304"/>
                    <a:pt x="1767" y="2222"/>
                  </a:cubicBezTo>
                  <a:cubicBezTo>
                    <a:pt x="1791" y="2207"/>
                    <a:pt x="1816" y="2192"/>
                    <a:pt x="1840" y="2177"/>
                  </a:cubicBezTo>
                  <a:cubicBezTo>
                    <a:pt x="1937" y="2115"/>
                    <a:pt x="2037" y="2051"/>
                    <a:pt x="2166" y="2052"/>
                  </a:cubicBezTo>
                  <a:cubicBezTo>
                    <a:pt x="2230" y="2052"/>
                    <a:pt x="2291" y="2070"/>
                    <a:pt x="2350" y="2087"/>
                  </a:cubicBezTo>
                  <a:cubicBezTo>
                    <a:pt x="2386" y="2097"/>
                    <a:pt x="2422" y="2108"/>
                    <a:pt x="2459" y="2115"/>
                  </a:cubicBezTo>
                  <a:cubicBezTo>
                    <a:pt x="2549" y="2131"/>
                    <a:pt x="2641" y="2135"/>
                    <a:pt x="2733" y="2127"/>
                  </a:cubicBezTo>
                  <a:cubicBezTo>
                    <a:pt x="2919" y="2110"/>
                    <a:pt x="3098" y="2042"/>
                    <a:pt x="3239" y="1937"/>
                  </a:cubicBezTo>
                  <a:cubicBezTo>
                    <a:pt x="3434" y="1791"/>
                    <a:pt x="3593" y="1540"/>
                    <a:pt x="3593" y="1285"/>
                  </a:cubicBezTo>
                  <a:cubicBezTo>
                    <a:pt x="3593" y="1219"/>
                    <a:pt x="3582" y="1152"/>
                    <a:pt x="3558" y="1087"/>
                  </a:cubicBezTo>
                  <a:cubicBezTo>
                    <a:pt x="3483" y="883"/>
                    <a:pt x="3332" y="807"/>
                    <a:pt x="3158" y="719"/>
                  </a:cubicBezTo>
                  <a:cubicBezTo>
                    <a:pt x="3097" y="689"/>
                    <a:pt x="3035" y="657"/>
                    <a:pt x="2973" y="619"/>
                  </a:cubicBezTo>
                  <a:cubicBezTo>
                    <a:pt x="2867" y="553"/>
                    <a:pt x="2803" y="454"/>
                    <a:pt x="2741" y="358"/>
                  </a:cubicBezTo>
                  <a:cubicBezTo>
                    <a:pt x="2681" y="266"/>
                    <a:pt x="2619" y="171"/>
                    <a:pt x="2522" y="108"/>
                  </a:cubicBezTo>
                  <a:cubicBezTo>
                    <a:pt x="2418" y="41"/>
                    <a:pt x="2273" y="17"/>
                    <a:pt x="2093" y="38"/>
                  </a:cubicBezTo>
                  <a:cubicBezTo>
                    <a:pt x="1894" y="60"/>
                    <a:pt x="1732" y="122"/>
                    <a:pt x="1609" y="223"/>
                  </a:cubicBezTo>
                  <a:cubicBezTo>
                    <a:pt x="1578" y="248"/>
                    <a:pt x="1549" y="276"/>
                    <a:pt x="1520" y="302"/>
                  </a:cubicBezTo>
                  <a:cubicBezTo>
                    <a:pt x="1428" y="385"/>
                    <a:pt x="1333" y="472"/>
                    <a:pt x="1204" y="506"/>
                  </a:cubicBezTo>
                  <a:cubicBezTo>
                    <a:pt x="1113" y="529"/>
                    <a:pt x="1019" y="529"/>
                    <a:pt x="928" y="529"/>
                  </a:cubicBezTo>
                  <a:cubicBezTo>
                    <a:pt x="830" y="528"/>
                    <a:pt x="730" y="528"/>
                    <a:pt x="634" y="557"/>
                  </a:cubicBezTo>
                  <a:cubicBezTo>
                    <a:pt x="473" y="606"/>
                    <a:pt x="331" y="701"/>
                    <a:pt x="234" y="826"/>
                  </a:cubicBezTo>
                  <a:cubicBezTo>
                    <a:pt x="125" y="966"/>
                    <a:pt x="70" y="1140"/>
                    <a:pt x="70" y="13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5">
              <a:extLst>
                <a:ext uri="{FF2B5EF4-FFF2-40B4-BE49-F238E27FC236}">
                  <a16:creationId xmlns:a16="http://schemas.microsoft.com/office/drawing/2014/main" id="{2FBFC472-3DA4-48DA-B1DC-473E8C7E0F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6888" y="2686050"/>
              <a:ext cx="12134850" cy="8201025"/>
            </a:xfrm>
            <a:custGeom>
              <a:avLst/>
              <a:gdLst>
                <a:gd name="T0" fmla="*/ 3671 w 3740"/>
                <a:gd name="T1" fmla="*/ 1357 h 2527"/>
                <a:gd name="T2" fmla="*/ 3601 w 3740"/>
                <a:gd name="T3" fmla="*/ 1667 h 2527"/>
                <a:gd name="T4" fmla="*/ 3275 w 3740"/>
                <a:gd name="T5" fmla="*/ 2064 h 2527"/>
                <a:gd name="T6" fmla="*/ 2739 w 3740"/>
                <a:gd name="T7" fmla="*/ 2248 h 2527"/>
                <a:gd name="T8" fmla="*/ 2452 w 3740"/>
                <a:gd name="T9" fmla="*/ 2225 h 2527"/>
                <a:gd name="T10" fmla="*/ 2340 w 3740"/>
                <a:gd name="T11" fmla="*/ 2192 h 2527"/>
                <a:gd name="T12" fmla="*/ 2156 w 3740"/>
                <a:gd name="T13" fmla="*/ 2150 h 2527"/>
                <a:gd name="T14" fmla="*/ 1823 w 3740"/>
                <a:gd name="T15" fmla="*/ 2267 h 2527"/>
                <a:gd name="T16" fmla="*/ 1745 w 3740"/>
                <a:gd name="T17" fmla="*/ 2312 h 2527"/>
                <a:gd name="T18" fmla="*/ 1296 w 3740"/>
                <a:gd name="T19" fmla="*/ 2489 h 2527"/>
                <a:gd name="T20" fmla="*/ 856 w 3740"/>
                <a:gd name="T21" fmla="*/ 2495 h 2527"/>
                <a:gd name="T22" fmla="*/ 388 w 3740"/>
                <a:gd name="T23" fmla="*/ 2230 h 2527"/>
                <a:gd name="T24" fmla="*/ 90 w 3740"/>
                <a:gd name="T25" fmla="*/ 1767 h 2527"/>
                <a:gd name="T26" fmla="*/ 16 w 3740"/>
                <a:gd name="T27" fmla="*/ 1250 h 2527"/>
                <a:gd name="T28" fmla="*/ 203 w 3740"/>
                <a:gd name="T29" fmla="*/ 781 h 2527"/>
                <a:gd name="T30" fmla="*/ 633 w 3740"/>
                <a:gd name="T31" fmla="*/ 509 h 2527"/>
                <a:gd name="T32" fmla="*/ 942 w 3740"/>
                <a:gd name="T33" fmla="*/ 489 h 2527"/>
                <a:gd name="T34" fmla="*/ 1223 w 3740"/>
                <a:gd name="T35" fmla="*/ 474 h 2527"/>
                <a:gd name="T36" fmla="*/ 1551 w 3740"/>
                <a:gd name="T37" fmla="*/ 275 h 2527"/>
                <a:gd name="T38" fmla="*/ 1646 w 3740"/>
                <a:gd name="T39" fmla="*/ 196 h 2527"/>
                <a:gd name="T40" fmla="*/ 2160 w 3740"/>
                <a:gd name="T41" fmla="*/ 15 h 2527"/>
                <a:gd name="T42" fmla="*/ 2609 w 3740"/>
                <a:gd name="T43" fmla="*/ 106 h 2527"/>
                <a:gd name="T44" fmla="*/ 2828 w 3740"/>
                <a:gd name="T45" fmla="*/ 379 h 2527"/>
                <a:gd name="T46" fmla="*/ 3053 w 3740"/>
                <a:gd name="T47" fmla="*/ 656 h 2527"/>
                <a:gd name="T48" fmla="*/ 3238 w 3740"/>
                <a:gd name="T49" fmla="*/ 766 h 2527"/>
                <a:gd name="T50" fmla="*/ 3643 w 3740"/>
                <a:gd name="T51" fmla="*/ 1172 h 2527"/>
                <a:gd name="T52" fmla="*/ 3671 w 3740"/>
                <a:gd name="T53" fmla="*/ 1357 h 2527"/>
                <a:gd name="T54" fmla="*/ 21 w 3740"/>
                <a:gd name="T55" fmla="*/ 1347 h 2527"/>
                <a:gd name="T56" fmla="*/ 100 w 3740"/>
                <a:gd name="T57" fmla="*/ 1764 h 2527"/>
                <a:gd name="T58" fmla="*/ 858 w 3740"/>
                <a:gd name="T59" fmla="*/ 2485 h 2527"/>
                <a:gd name="T60" fmla="*/ 1293 w 3740"/>
                <a:gd name="T61" fmla="*/ 2480 h 2527"/>
                <a:gd name="T62" fmla="*/ 1740 w 3740"/>
                <a:gd name="T63" fmla="*/ 2304 h 2527"/>
                <a:gd name="T64" fmla="*/ 1817 w 3740"/>
                <a:gd name="T65" fmla="*/ 2259 h 2527"/>
                <a:gd name="T66" fmla="*/ 2156 w 3740"/>
                <a:gd name="T67" fmla="*/ 2140 h 2527"/>
                <a:gd name="T68" fmla="*/ 2343 w 3740"/>
                <a:gd name="T69" fmla="*/ 2183 h 2527"/>
                <a:gd name="T70" fmla="*/ 2454 w 3740"/>
                <a:gd name="T71" fmla="*/ 2216 h 2527"/>
                <a:gd name="T72" fmla="*/ 2738 w 3740"/>
                <a:gd name="T73" fmla="*/ 2238 h 2527"/>
                <a:gd name="T74" fmla="*/ 3269 w 3740"/>
                <a:gd name="T75" fmla="*/ 2056 h 2527"/>
                <a:gd name="T76" fmla="*/ 3633 w 3740"/>
                <a:gd name="T77" fmla="*/ 1174 h 2527"/>
                <a:gd name="T78" fmla="*/ 3233 w 3740"/>
                <a:gd name="T79" fmla="*/ 774 h 2527"/>
                <a:gd name="T80" fmla="*/ 3047 w 3740"/>
                <a:gd name="T81" fmla="*/ 664 h 2527"/>
                <a:gd name="T82" fmla="*/ 2819 w 3740"/>
                <a:gd name="T83" fmla="*/ 384 h 2527"/>
                <a:gd name="T84" fmla="*/ 2603 w 3740"/>
                <a:gd name="T85" fmla="*/ 114 h 2527"/>
                <a:gd name="T86" fmla="*/ 2161 w 3740"/>
                <a:gd name="T87" fmla="*/ 25 h 2527"/>
                <a:gd name="T88" fmla="*/ 1653 w 3740"/>
                <a:gd name="T89" fmla="*/ 204 h 2527"/>
                <a:gd name="T90" fmla="*/ 1558 w 3740"/>
                <a:gd name="T91" fmla="*/ 283 h 2527"/>
                <a:gd name="T92" fmla="*/ 1226 w 3740"/>
                <a:gd name="T93" fmla="*/ 484 h 2527"/>
                <a:gd name="T94" fmla="*/ 941 w 3740"/>
                <a:gd name="T95" fmla="*/ 498 h 2527"/>
                <a:gd name="T96" fmla="*/ 636 w 3740"/>
                <a:gd name="T97" fmla="*/ 518 h 2527"/>
                <a:gd name="T98" fmla="*/ 211 w 3740"/>
                <a:gd name="T99" fmla="*/ 787 h 2527"/>
                <a:gd name="T100" fmla="*/ 21 w 3740"/>
                <a:gd name="T101" fmla="*/ 134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0" h="2527">
                  <a:moveTo>
                    <a:pt x="3671" y="1357"/>
                  </a:moveTo>
                  <a:cubicBezTo>
                    <a:pt x="3671" y="1458"/>
                    <a:pt x="3648" y="1562"/>
                    <a:pt x="3601" y="1667"/>
                  </a:cubicBezTo>
                  <a:cubicBezTo>
                    <a:pt x="3531" y="1824"/>
                    <a:pt x="3415" y="1965"/>
                    <a:pt x="3275" y="2064"/>
                  </a:cubicBezTo>
                  <a:cubicBezTo>
                    <a:pt x="3124" y="2171"/>
                    <a:pt x="2933" y="2236"/>
                    <a:pt x="2739" y="2248"/>
                  </a:cubicBezTo>
                  <a:cubicBezTo>
                    <a:pt x="2642" y="2253"/>
                    <a:pt x="2546" y="2246"/>
                    <a:pt x="2452" y="2225"/>
                  </a:cubicBezTo>
                  <a:cubicBezTo>
                    <a:pt x="2414" y="2217"/>
                    <a:pt x="2376" y="2205"/>
                    <a:pt x="2340" y="2192"/>
                  </a:cubicBezTo>
                  <a:cubicBezTo>
                    <a:pt x="2281" y="2173"/>
                    <a:pt x="2219" y="2152"/>
                    <a:pt x="2156" y="2150"/>
                  </a:cubicBezTo>
                  <a:cubicBezTo>
                    <a:pt x="2028" y="2145"/>
                    <a:pt x="1928" y="2205"/>
                    <a:pt x="1823" y="2267"/>
                  </a:cubicBezTo>
                  <a:cubicBezTo>
                    <a:pt x="1798" y="2282"/>
                    <a:pt x="1772" y="2298"/>
                    <a:pt x="1745" y="2312"/>
                  </a:cubicBezTo>
                  <a:cubicBezTo>
                    <a:pt x="1596" y="2394"/>
                    <a:pt x="1440" y="2455"/>
                    <a:pt x="1296" y="2489"/>
                  </a:cubicBezTo>
                  <a:cubicBezTo>
                    <a:pt x="1140" y="2525"/>
                    <a:pt x="996" y="2527"/>
                    <a:pt x="856" y="2495"/>
                  </a:cubicBezTo>
                  <a:cubicBezTo>
                    <a:pt x="686" y="2456"/>
                    <a:pt x="524" y="2365"/>
                    <a:pt x="388" y="2230"/>
                  </a:cubicBezTo>
                  <a:cubicBezTo>
                    <a:pt x="259" y="2104"/>
                    <a:pt x="156" y="1944"/>
                    <a:pt x="90" y="1767"/>
                  </a:cubicBezTo>
                  <a:cubicBezTo>
                    <a:pt x="26" y="1596"/>
                    <a:pt x="0" y="1417"/>
                    <a:pt x="16" y="1250"/>
                  </a:cubicBezTo>
                  <a:cubicBezTo>
                    <a:pt x="32" y="1071"/>
                    <a:pt x="97" y="909"/>
                    <a:pt x="203" y="781"/>
                  </a:cubicBezTo>
                  <a:cubicBezTo>
                    <a:pt x="310" y="652"/>
                    <a:pt x="463" y="555"/>
                    <a:pt x="633" y="509"/>
                  </a:cubicBezTo>
                  <a:cubicBezTo>
                    <a:pt x="736" y="481"/>
                    <a:pt x="840" y="485"/>
                    <a:pt x="942" y="489"/>
                  </a:cubicBezTo>
                  <a:cubicBezTo>
                    <a:pt x="1035" y="492"/>
                    <a:pt x="1131" y="495"/>
                    <a:pt x="1223" y="474"/>
                  </a:cubicBezTo>
                  <a:cubicBezTo>
                    <a:pt x="1354" y="444"/>
                    <a:pt x="1454" y="358"/>
                    <a:pt x="1551" y="275"/>
                  </a:cubicBezTo>
                  <a:cubicBezTo>
                    <a:pt x="1581" y="249"/>
                    <a:pt x="1613" y="221"/>
                    <a:pt x="1646" y="196"/>
                  </a:cubicBezTo>
                  <a:cubicBezTo>
                    <a:pt x="1779" y="93"/>
                    <a:pt x="1952" y="32"/>
                    <a:pt x="2160" y="15"/>
                  </a:cubicBezTo>
                  <a:cubicBezTo>
                    <a:pt x="2350" y="0"/>
                    <a:pt x="2502" y="31"/>
                    <a:pt x="2609" y="106"/>
                  </a:cubicBezTo>
                  <a:cubicBezTo>
                    <a:pt x="2709" y="177"/>
                    <a:pt x="2770" y="280"/>
                    <a:pt x="2828" y="379"/>
                  </a:cubicBezTo>
                  <a:cubicBezTo>
                    <a:pt x="2888" y="480"/>
                    <a:pt x="2950" y="585"/>
                    <a:pt x="3053" y="656"/>
                  </a:cubicBezTo>
                  <a:cubicBezTo>
                    <a:pt x="3115" y="697"/>
                    <a:pt x="3178" y="732"/>
                    <a:pt x="3238" y="766"/>
                  </a:cubicBezTo>
                  <a:cubicBezTo>
                    <a:pt x="3410" y="861"/>
                    <a:pt x="3572" y="951"/>
                    <a:pt x="3643" y="1172"/>
                  </a:cubicBezTo>
                  <a:cubicBezTo>
                    <a:pt x="3662" y="1231"/>
                    <a:pt x="3671" y="1293"/>
                    <a:pt x="3671" y="1357"/>
                  </a:cubicBezTo>
                  <a:close/>
                  <a:moveTo>
                    <a:pt x="21" y="1347"/>
                  </a:moveTo>
                  <a:cubicBezTo>
                    <a:pt x="21" y="1482"/>
                    <a:pt x="47" y="1623"/>
                    <a:pt x="100" y="1764"/>
                  </a:cubicBezTo>
                  <a:cubicBezTo>
                    <a:pt x="238" y="2133"/>
                    <a:pt x="529" y="2410"/>
                    <a:pt x="858" y="2485"/>
                  </a:cubicBezTo>
                  <a:cubicBezTo>
                    <a:pt x="997" y="2517"/>
                    <a:pt x="1140" y="2515"/>
                    <a:pt x="1293" y="2480"/>
                  </a:cubicBezTo>
                  <a:cubicBezTo>
                    <a:pt x="1437" y="2446"/>
                    <a:pt x="1591" y="2385"/>
                    <a:pt x="1740" y="2304"/>
                  </a:cubicBezTo>
                  <a:cubicBezTo>
                    <a:pt x="1766" y="2289"/>
                    <a:pt x="1792" y="2274"/>
                    <a:pt x="1817" y="2259"/>
                  </a:cubicBezTo>
                  <a:cubicBezTo>
                    <a:pt x="1919" y="2198"/>
                    <a:pt x="2025" y="2135"/>
                    <a:pt x="2156" y="2140"/>
                  </a:cubicBezTo>
                  <a:cubicBezTo>
                    <a:pt x="2221" y="2143"/>
                    <a:pt x="2283" y="2163"/>
                    <a:pt x="2343" y="2183"/>
                  </a:cubicBezTo>
                  <a:cubicBezTo>
                    <a:pt x="2380" y="2195"/>
                    <a:pt x="2417" y="2208"/>
                    <a:pt x="2454" y="2216"/>
                  </a:cubicBezTo>
                  <a:cubicBezTo>
                    <a:pt x="2547" y="2236"/>
                    <a:pt x="2642" y="2243"/>
                    <a:pt x="2738" y="2238"/>
                  </a:cubicBezTo>
                  <a:cubicBezTo>
                    <a:pt x="2931" y="2226"/>
                    <a:pt x="3119" y="2162"/>
                    <a:pt x="3269" y="2056"/>
                  </a:cubicBezTo>
                  <a:cubicBezTo>
                    <a:pt x="3530" y="1871"/>
                    <a:pt x="3740" y="1509"/>
                    <a:pt x="3633" y="1174"/>
                  </a:cubicBezTo>
                  <a:cubicBezTo>
                    <a:pt x="3563" y="957"/>
                    <a:pt x="3403" y="868"/>
                    <a:pt x="3233" y="774"/>
                  </a:cubicBezTo>
                  <a:cubicBezTo>
                    <a:pt x="3172" y="741"/>
                    <a:pt x="3109" y="706"/>
                    <a:pt x="3047" y="664"/>
                  </a:cubicBezTo>
                  <a:cubicBezTo>
                    <a:pt x="2942" y="592"/>
                    <a:pt x="2879" y="486"/>
                    <a:pt x="2819" y="384"/>
                  </a:cubicBezTo>
                  <a:cubicBezTo>
                    <a:pt x="2761" y="285"/>
                    <a:pt x="2701" y="184"/>
                    <a:pt x="2603" y="114"/>
                  </a:cubicBezTo>
                  <a:cubicBezTo>
                    <a:pt x="2497" y="40"/>
                    <a:pt x="2349" y="10"/>
                    <a:pt x="2161" y="25"/>
                  </a:cubicBezTo>
                  <a:cubicBezTo>
                    <a:pt x="1955" y="42"/>
                    <a:pt x="1784" y="102"/>
                    <a:pt x="1653" y="204"/>
                  </a:cubicBezTo>
                  <a:cubicBezTo>
                    <a:pt x="1620" y="229"/>
                    <a:pt x="1589" y="256"/>
                    <a:pt x="1558" y="283"/>
                  </a:cubicBezTo>
                  <a:cubicBezTo>
                    <a:pt x="1460" y="366"/>
                    <a:pt x="1359" y="453"/>
                    <a:pt x="1226" y="484"/>
                  </a:cubicBezTo>
                  <a:cubicBezTo>
                    <a:pt x="1132" y="505"/>
                    <a:pt x="1035" y="502"/>
                    <a:pt x="941" y="498"/>
                  </a:cubicBezTo>
                  <a:cubicBezTo>
                    <a:pt x="841" y="495"/>
                    <a:pt x="737" y="491"/>
                    <a:pt x="636" y="518"/>
                  </a:cubicBezTo>
                  <a:cubicBezTo>
                    <a:pt x="468" y="564"/>
                    <a:pt x="317" y="659"/>
                    <a:pt x="211" y="787"/>
                  </a:cubicBezTo>
                  <a:cubicBezTo>
                    <a:pt x="86" y="939"/>
                    <a:pt x="21" y="1135"/>
                    <a:pt x="21" y="13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6">
              <a:extLst>
                <a:ext uri="{FF2B5EF4-FFF2-40B4-BE49-F238E27FC236}">
                  <a16:creationId xmlns:a16="http://schemas.microsoft.com/office/drawing/2014/main" id="{2167A001-8B37-4D77-833C-774F8BAEA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2062" y="2466976"/>
              <a:ext cx="12476163" cy="7977188"/>
            </a:xfrm>
            <a:custGeom>
              <a:avLst/>
              <a:gdLst>
                <a:gd name="T0" fmla="*/ 3770 w 3845"/>
                <a:gd name="T1" fmla="*/ 1278 h 2458"/>
                <a:gd name="T2" fmla="*/ 3710 w 3845"/>
                <a:gd name="T3" fmla="*/ 1553 h 2458"/>
                <a:gd name="T4" fmla="*/ 3393 w 3845"/>
                <a:gd name="T5" fmla="*/ 1943 h 2458"/>
                <a:gd name="T6" fmla="*/ 2855 w 3845"/>
                <a:gd name="T7" fmla="*/ 2136 h 2458"/>
                <a:gd name="T8" fmla="*/ 2562 w 3845"/>
                <a:gd name="T9" fmla="*/ 2123 h 2458"/>
                <a:gd name="T10" fmla="*/ 2447 w 3845"/>
                <a:gd name="T11" fmla="*/ 2096 h 2458"/>
                <a:gd name="T12" fmla="*/ 2257 w 3845"/>
                <a:gd name="T13" fmla="*/ 2061 h 2458"/>
                <a:gd name="T14" fmla="*/ 1923 w 3845"/>
                <a:gd name="T15" fmla="*/ 2183 h 2458"/>
                <a:gd name="T16" fmla="*/ 1846 w 3845"/>
                <a:gd name="T17" fmla="*/ 2229 h 2458"/>
                <a:gd name="T18" fmla="*/ 1395 w 3845"/>
                <a:gd name="T19" fmla="*/ 2412 h 2458"/>
                <a:gd name="T20" fmla="*/ 948 w 3845"/>
                <a:gd name="T21" fmla="*/ 2432 h 2458"/>
                <a:gd name="T22" fmla="*/ 446 w 3845"/>
                <a:gd name="T23" fmla="*/ 2181 h 2458"/>
                <a:gd name="T24" fmla="*/ 125 w 3845"/>
                <a:gd name="T25" fmla="*/ 1725 h 2458"/>
                <a:gd name="T26" fmla="*/ 46 w 3845"/>
                <a:gd name="T27" fmla="*/ 1250 h 2458"/>
                <a:gd name="T28" fmla="*/ 217 w 3845"/>
                <a:gd name="T29" fmla="*/ 814 h 2458"/>
                <a:gd name="T30" fmla="*/ 644 w 3845"/>
                <a:gd name="T31" fmla="*/ 540 h 2458"/>
                <a:gd name="T32" fmla="*/ 957 w 3845"/>
                <a:gd name="T33" fmla="*/ 511 h 2458"/>
                <a:gd name="T34" fmla="*/ 1244 w 3845"/>
                <a:gd name="T35" fmla="*/ 489 h 2458"/>
                <a:gd name="T36" fmla="*/ 1569 w 3845"/>
                <a:gd name="T37" fmla="*/ 288 h 2458"/>
                <a:gd name="T38" fmla="*/ 1663 w 3845"/>
                <a:gd name="T39" fmla="*/ 209 h 2458"/>
                <a:gd name="T40" fmla="*/ 2179 w 3845"/>
                <a:gd name="T41" fmla="*/ 20 h 2458"/>
                <a:gd name="T42" fmla="*/ 2640 w 3845"/>
                <a:gd name="T43" fmla="*/ 93 h 2458"/>
                <a:gd name="T44" fmla="*/ 2873 w 3845"/>
                <a:gd name="T45" fmla="*/ 347 h 2458"/>
                <a:gd name="T46" fmla="*/ 3113 w 3845"/>
                <a:gd name="T47" fmla="*/ 604 h 2458"/>
                <a:gd name="T48" fmla="*/ 3306 w 3845"/>
                <a:gd name="T49" fmla="*/ 703 h 2458"/>
                <a:gd name="T50" fmla="*/ 3733 w 3845"/>
                <a:gd name="T51" fmla="*/ 1078 h 2458"/>
                <a:gd name="T52" fmla="*/ 3770 w 3845"/>
                <a:gd name="T53" fmla="*/ 1278 h 2458"/>
                <a:gd name="T54" fmla="*/ 1392 w 3845"/>
                <a:gd name="T55" fmla="*/ 2403 h 2458"/>
                <a:gd name="T56" fmla="*/ 1841 w 3845"/>
                <a:gd name="T57" fmla="*/ 2220 h 2458"/>
                <a:gd name="T58" fmla="*/ 1917 w 3845"/>
                <a:gd name="T59" fmla="*/ 2175 h 2458"/>
                <a:gd name="T60" fmla="*/ 2257 w 3845"/>
                <a:gd name="T61" fmla="*/ 2051 h 2458"/>
                <a:gd name="T62" fmla="*/ 2450 w 3845"/>
                <a:gd name="T63" fmla="*/ 2086 h 2458"/>
                <a:gd name="T64" fmla="*/ 2564 w 3845"/>
                <a:gd name="T65" fmla="*/ 2114 h 2458"/>
                <a:gd name="T66" fmla="*/ 2854 w 3845"/>
                <a:gd name="T67" fmla="*/ 2126 h 2458"/>
                <a:gd name="T68" fmla="*/ 3387 w 3845"/>
                <a:gd name="T69" fmla="*/ 1935 h 2458"/>
                <a:gd name="T70" fmla="*/ 3723 w 3845"/>
                <a:gd name="T71" fmla="*/ 1081 h 2458"/>
                <a:gd name="T72" fmla="*/ 3301 w 3845"/>
                <a:gd name="T73" fmla="*/ 712 h 2458"/>
                <a:gd name="T74" fmla="*/ 3107 w 3845"/>
                <a:gd name="T75" fmla="*/ 612 h 2458"/>
                <a:gd name="T76" fmla="*/ 2864 w 3845"/>
                <a:gd name="T77" fmla="*/ 352 h 2458"/>
                <a:gd name="T78" fmla="*/ 2634 w 3845"/>
                <a:gd name="T79" fmla="*/ 101 h 2458"/>
                <a:gd name="T80" fmla="*/ 2180 w 3845"/>
                <a:gd name="T81" fmla="*/ 30 h 2458"/>
                <a:gd name="T82" fmla="*/ 1670 w 3845"/>
                <a:gd name="T83" fmla="*/ 217 h 2458"/>
                <a:gd name="T84" fmla="*/ 1576 w 3845"/>
                <a:gd name="T85" fmla="*/ 295 h 2458"/>
                <a:gd name="T86" fmla="*/ 1246 w 3845"/>
                <a:gd name="T87" fmla="*/ 498 h 2458"/>
                <a:gd name="T88" fmla="*/ 957 w 3845"/>
                <a:gd name="T89" fmla="*/ 521 h 2458"/>
                <a:gd name="T90" fmla="*/ 647 w 3845"/>
                <a:gd name="T91" fmla="*/ 550 h 2458"/>
                <a:gd name="T92" fmla="*/ 225 w 3845"/>
                <a:gd name="T93" fmla="*/ 820 h 2458"/>
                <a:gd name="T94" fmla="*/ 135 w 3845"/>
                <a:gd name="T95" fmla="*/ 1722 h 2458"/>
                <a:gd name="T96" fmla="*/ 950 w 3845"/>
                <a:gd name="T97" fmla="*/ 2422 h 2458"/>
                <a:gd name="T98" fmla="*/ 1392 w 3845"/>
                <a:gd name="T99" fmla="*/ 2403 h 2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845" h="2458">
                  <a:moveTo>
                    <a:pt x="3770" y="1278"/>
                  </a:moveTo>
                  <a:cubicBezTo>
                    <a:pt x="3770" y="1367"/>
                    <a:pt x="3750" y="1460"/>
                    <a:pt x="3710" y="1553"/>
                  </a:cubicBezTo>
                  <a:cubicBezTo>
                    <a:pt x="3645" y="1705"/>
                    <a:pt x="3532" y="1844"/>
                    <a:pt x="3393" y="1943"/>
                  </a:cubicBezTo>
                  <a:cubicBezTo>
                    <a:pt x="3244" y="2050"/>
                    <a:pt x="3052" y="2118"/>
                    <a:pt x="2855" y="2136"/>
                  </a:cubicBezTo>
                  <a:cubicBezTo>
                    <a:pt x="2757" y="2144"/>
                    <a:pt x="2658" y="2140"/>
                    <a:pt x="2562" y="2123"/>
                  </a:cubicBezTo>
                  <a:cubicBezTo>
                    <a:pt x="2523" y="2117"/>
                    <a:pt x="2484" y="2106"/>
                    <a:pt x="2447" y="2096"/>
                  </a:cubicBezTo>
                  <a:cubicBezTo>
                    <a:pt x="2386" y="2079"/>
                    <a:pt x="2322" y="2061"/>
                    <a:pt x="2257" y="2061"/>
                  </a:cubicBezTo>
                  <a:cubicBezTo>
                    <a:pt x="2127" y="2060"/>
                    <a:pt x="2028" y="2120"/>
                    <a:pt x="1923" y="2183"/>
                  </a:cubicBezTo>
                  <a:cubicBezTo>
                    <a:pt x="1898" y="2199"/>
                    <a:pt x="1872" y="2214"/>
                    <a:pt x="1846" y="2229"/>
                  </a:cubicBezTo>
                  <a:cubicBezTo>
                    <a:pt x="1697" y="2312"/>
                    <a:pt x="1541" y="2375"/>
                    <a:pt x="1395" y="2412"/>
                  </a:cubicBezTo>
                  <a:cubicBezTo>
                    <a:pt x="1238" y="2452"/>
                    <a:pt x="1092" y="2458"/>
                    <a:pt x="948" y="2432"/>
                  </a:cubicBezTo>
                  <a:cubicBezTo>
                    <a:pt x="767" y="2399"/>
                    <a:pt x="594" y="2312"/>
                    <a:pt x="446" y="2181"/>
                  </a:cubicBezTo>
                  <a:cubicBezTo>
                    <a:pt x="307" y="2057"/>
                    <a:pt x="196" y="1899"/>
                    <a:pt x="125" y="1725"/>
                  </a:cubicBezTo>
                  <a:cubicBezTo>
                    <a:pt x="61" y="1567"/>
                    <a:pt x="33" y="1403"/>
                    <a:pt x="46" y="1250"/>
                  </a:cubicBezTo>
                  <a:cubicBezTo>
                    <a:pt x="59" y="1084"/>
                    <a:pt x="116" y="937"/>
                    <a:pt x="217" y="814"/>
                  </a:cubicBezTo>
                  <a:cubicBezTo>
                    <a:pt x="321" y="687"/>
                    <a:pt x="472" y="590"/>
                    <a:pt x="644" y="540"/>
                  </a:cubicBezTo>
                  <a:cubicBezTo>
                    <a:pt x="747" y="511"/>
                    <a:pt x="854" y="511"/>
                    <a:pt x="957" y="511"/>
                  </a:cubicBezTo>
                  <a:cubicBezTo>
                    <a:pt x="1052" y="512"/>
                    <a:pt x="1150" y="512"/>
                    <a:pt x="1244" y="489"/>
                  </a:cubicBezTo>
                  <a:cubicBezTo>
                    <a:pt x="1376" y="456"/>
                    <a:pt x="1474" y="371"/>
                    <a:pt x="1569" y="288"/>
                  </a:cubicBezTo>
                  <a:cubicBezTo>
                    <a:pt x="1599" y="262"/>
                    <a:pt x="1631" y="234"/>
                    <a:pt x="1663" y="209"/>
                  </a:cubicBezTo>
                  <a:cubicBezTo>
                    <a:pt x="1794" y="107"/>
                    <a:pt x="1968" y="43"/>
                    <a:pt x="2179" y="20"/>
                  </a:cubicBezTo>
                  <a:cubicBezTo>
                    <a:pt x="2372" y="0"/>
                    <a:pt x="2527" y="24"/>
                    <a:pt x="2640" y="93"/>
                  </a:cubicBezTo>
                  <a:cubicBezTo>
                    <a:pt x="2744" y="157"/>
                    <a:pt x="2810" y="253"/>
                    <a:pt x="2873" y="347"/>
                  </a:cubicBezTo>
                  <a:cubicBezTo>
                    <a:pt x="2938" y="441"/>
                    <a:pt x="3005" y="540"/>
                    <a:pt x="3113" y="604"/>
                  </a:cubicBezTo>
                  <a:cubicBezTo>
                    <a:pt x="3177" y="642"/>
                    <a:pt x="3243" y="673"/>
                    <a:pt x="3306" y="703"/>
                  </a:cubicBezTo>
                  <a:cubicBezTo>
                    <a:pt x="3484" y="789"/>
                    <a:pt x="3653" y="869"/>
                    <a:pt x="3733" y="1078"/>
                  </a:cubicBezTo>
                  <a:cubicBezTo>
                    <a:pt x="3758" y="1142"/>
                    <a:pt x="3770" y="1209"/>
                    <a:pt x="3770" y="1278"/>
                  </a:cubicBezTo>
                  <a:close/>
                  <a:moveTo>
                    <a:pt x="1392" y="2403"/>
                  </a:moveTo>
                  <a:cubicBezTo>
                    <a:pt x="1537" y="2366"/>
                    <a:pt x="1692" y="2303"/>
                    <a:pt x="1841" y="2220"/>
                  </a:cubicBezTo>
                  <a:cubicBezTo>
                    <a:pt x="1866" y="2206"/>
                    <a:pt x="1892" y="2190"/>
                    <a:pt x="1917" y="2175"/>
                  </a:cubicBezTo>
                  <a:cubicBezTo>
                    <a:pt x="2019" y="2114"/>
                    <a:pt x="2124" y="2051"/>
                    <a:pt x="2257" y="2051"/>
                  </a:cubicBezTo>
                  <a:cubicBezTo>
                    <a:pt x="2324" y="2051"/>
                    <a:pt x="2388" y="2069"/>
                    <a:pt x="2450" y="2086"/>
                  </a:cubicBezTo>
                  <a:cubicBezTo>
                    <a:pt x="2487" y="2096"/>
                    <a:pt x="2526" y="2107"/>
                    <a:pt x="2564" y="2114"/>
                  </a:cubicBezTo>
                  <a:cubicBezTo>
                    <a:pt x="2659" y="2130"/>
                    <a:pt x="2757" y="2134"/>
                    <a:pt x="2854" y="2126"/>
                  </a:cubicBezTo>
                  <a:cubicBezTo>
                    <a:pt x="3049" y="2109"/>
                    <a:pt x="3239" y="2041"/>
                    <a:pt x="3387" y="1935"/>
                  </a:cubicBezTo>
                  <a:cubicBezTo>
                    <a:pt x="3646" y="1750"/>
                    <a:pt x="3845" y="1397"/>
                    <a:pt x="3723" y="1081"/>
                  </a:cubicBezTo>
                  <a:cubicBezTo>
                    <a:pt x="3644" y="876"/>
                    <a:pt x="3477" y="796"/>
                    <a:pt x="3301" y="712"/>
                  </a:cubicBezTo>
                  <a:cubicBezTo>
                    <a:pt x="3238" y="682"/>
                    <a:pt x="3172" y="650"/>
                    <a:pt x="3107" y="612"/>
                  </a:cubicBezTo>
                  <a:cubicBezTo>
                    <a:pt x="2997" y="547"/>
                    <a:pt x="2930" y="448"/>
                    <a:pt x="2864" y="352"/>
                  </a:cubicBezTo>
                  <a:cubicBezTo>
                    <a:pt x="2802" y="260"/>
                    <a:pt x="2737" y="164"/>
                    <a:pt x="2634" y="101"/>
                  </a:cubicBezTo>
                  <a:cubicBezTo>
                    <a:pt x="2524" y="34"/>
                    <a:pt x="2371" y="10"/>
                    <a:pt x="2180" y="30"/>
                  </a:cubicBezTo>
                  <a:cubicBezTo>
                    <a:pt x="1971" y="53"/>
                    <a:pt x="1799" y="115"/>
                    <a:pt x="1670" y="217"/>
                  </a:cubicBezTo>
                  <a:cubicBezTo>
                    <a:pt x="1638" y="242"/>
                    <a:pt x="1606" y="269"/>
                    <a:pt x="1576" y="295"/>
                  </a:cubicBezTo>
                  <a:cubicBezTo>
                    <a:pt x="1480" y="379"/>
                    <a:pt x="1381" y="465"/>
                    <a:pt x="1246" y="498"/>
                  </a:cubicBezTo>
                  <a:cubicBezTo>
                    <a:pt x="1151" y="522"/>
                    <a:pt x="1053" y="521"/>
                    <a:pt x="957" y="521"/>
                  </a:cubicBezTo>
                  <a:cubicBezTo>
                    <a:pt x="855" y="521"/>
                    <a:pt x="749" y="521"/>
                    <a:pt x="647" y="550"/>
                  </a:cubicBezTo>
                  <a:cubicBezTo>
                    <a:pt x="477" y="599"/>
                    <a:pt x="328" y="695"/>
                    <a:pt x="225" y="820"/>
                  </a:cubicBezTo>
                  <a:cubicBezTo>
                    <a:pt x="34" y="1054"/>
                    <a:pt x="0" y="1391"/>
                    <a:pt x="135" y="1722"/>
                  </a:cubicBezTo>
                  <a:cubicBezTo>
                    <a:pt x="284" y="2089"/>
                    <a:pt x="596" y="2358"/>
                    <a:pt x="950" y="2422"/>
                  </a:cubicBezTo>
                  <a:cubicBezTo>
                    <a:pt x="1092" y="2448"/>
                    <a:pt x="1237" y="2442"/>
                    <a:pt x="1392" y="24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1" name="Drawing 53">
            <a:extLst>
              <a:ext uri="{FF2B5EF4-FFF2-40B4-BE49-F238E27FC236}">
                <a16:creationId xmlns:a16="http://schemas.microsoft.com/office/drawing/2014/main" id="{4D2DDAEB-48F2-4FB3-B3B7-05350C8DC2BE}"/>
              </a:ext>
            </a:extLst>
          </p:cNvPr>
          <p:cNvSpPr/>
          <p:nvPr/>
        </p:nvSpPr>
        <p:spPr>
          <a:xfrm rot="2324364">
            <a:off x="10357450" y="5856187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bg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Polyline: figure 111">
            <a:extLst>
              <a:ext uri="{FF2B5EF4-FFF2-40B4-BE49-F238E27FC236}">
                <a16:creationId xmlns:a16="http://schemas.microsoft.com/office/drawing/2014/main" id="{2558139C-4005-44AE-9D7C-832D034D113F}"/>
              </a:ext>
            </a:extLst>
          </p:cNvPr>
          <p:cNvSpPr/>
          <p:nvPr/>
        </p:nvSpPr>
        <p:spPr>
          <a:xfrm>
            <a:off x="334902" y="-241850"/>
            <a:ext cx="1333342" cy="92107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3" name="Drawing 88">
            <a:extLst>
              <a:ext uri="{FF2B5EF4-FFF2-40B4-BE49-F238E27FC236}">
                <a16:creationId xmlns:a16="http://schemas.microsoft.com/office/drawing/2014/main" id="{013E0E43-5EDA-4EC6-BB18-CABB3E2217F8}"/>
              </a:ext>
            </a:extLst>
          </p:cNvPr>
          <p:cNvGrpSpPr/>
          <p:nvPr/>
        </p:nvGrpSpPr>
        <p:grpSpPr>
          <a:xfrm>
            <a:off x="3753621" y="-94304"/>
            <a:ext cx="1244429" cy="1251522"/>
            <a:chOff x="5629275" y="3005137"/>
            <a:chExt cx="933450" cy="847725"/>
          </a:xfrm>
          <a:solidFill>
            <a:schemeClr val="bg2"/>
          </a:solidFill>
        </p:grpSpPr>
        <p:sp>
          <p:nvSpPr>
            <p:cNvPr id="114" name="Polyline: figure 113">
              <a:extLst>
                <a:ext uri="{FF2B5EF4-FFF2-40B4-BE49-F238E27FC236}">
                  <a16:creationId xmlns:a16="http://schemas.microsoft.com/office/drawing/2014/main" id="{FED082D5-938D-4274-8074-67C64C9678E7}"/>
                </a:ext>
              </a:extLst>
            </p:cNvPr>
            <p:cNvSpPr/>
            <p:nvPr/>
          </p:nvSpPr>
          <p:spPr>
            <a:xfrm>
              <a:off x="5735691" y="3005342"/>
              <a:ext cx="483533" cy="334026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Polyline: figure 114">
              <a:extLst>
                <a:ext uri="{FF2B5EF4-FFF2-40B4-BE49-F238E27FC236}">
                  <a16:creationId xmlns:a16="http://schemas.microsoft.com/office/drawing/2014/main" id="{781A7446-0EF4-43C2-9371-810DE9BF0BCC}"/>
                </a:ext>
              </a:extLst>
            </p:cNvPr>
            <p:cNvSpPr/>
            <p:nvPr/>
          </p:nvSpPr>
          <p:spPr>
            <a:xfrm>
              <a:off x="5845685" y="3581432"/>
              <a:ext cx="166388" cy="159042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Polyline: figure 115">
              <a:extLst>
                <a:ext uri="{FF2B5EF4-FFF2-40B4-BE49-F238E27FC236}">
                  <a16:creationId xmlns:a16="http://schemas.microsoft.com/office/drawing/2014/main" id="{4DCD82A7-04C5-438C-BC4D-12E7E525775A}"/>
                </a:ext>
              </a:extLst>
            </p:cNvPr>
            <p:cNvSpPr/>
            <p:nvPr/>
          </p:nvSpPr>
          <p:spPr>
            <a:xfrm>
              <a:off x="5629275" y="3754415"/>
              <a:ext cx="56752" cy="99954"/>
            </a:xfrm>
            <a:custGeom>
              <a:avLst/>
              <a:gdLst>
                <a:gd name="connsiteX0" fmla="*/ 55245 w 56752"/>
                <a:gd name="connsiteY0" fmla="*/ 90826 h 99954"/>
                <a:gd name="connsiteX1" fmla="*/ 12383 w 56752"/>
                <a:gd name="connsiteY1" fmla="*/ 4149 h 99954"/>
                <a:gd name="connsiteX2" fmla="*/ 0 w 56752"/>
                <a:gd name="connsiteY2" fmla="*/ 6054 h 99954"/>
                <a:gd name="connsiteX3" fmla="*/ 47625 w 56752"/>
                <a:gd name="connsiteY3" fmla="*/ 98446 h 99954"/>
                <a:gd name="connsiteX4" fmla="*/ 55245 w 56752"/>
                <a:gd name="connsiteY4" fmla="*/ 90826 h 9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2" h="99954">
                  <a:moveTo>
                    <a:pt x="55245" y="90826"/>
                  </a:moveTo>
                  <a:cubicBezTo>
                    <a:pt x="29528" y="66061"/>
                    <a:pt x="18098" y="38439"/>
                    <a:pt x="12383" y="4149"/>
                  </a:cubicBezTo>
                  <a:cubicBezTo>
                    <a:pt x="10478" y="-2519"/>
                    <a:pt x="0" y="-614"/>
                    <a:pt x="0" y="6054"/>
                  </a:cubicBezTo>
                  <a:cubicBezTo>
                    <a:pt x="0" y="41296"/>
                    <a:pt x="20003" y="77491"/>
                    <a:pt x="47625" y="98446"/>
                  </a:cubicBezTo>
                  <a:cubicBezTo>
                    <a:pt x="52388" y="103209"/>
                    <a:pt x="60008" y="95589"/>
                    <a:pt x="55245" y="908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Polyline: figure 116">
              <a:extLst>
                <a:ext uri="{FF2B5EF4-FFF2-40B4-BE49-F238E27FC236}">
                  <a16:creationId xmlns:a16="http://schemas.microsoft.com/office/drawing/2014/main" id="{0602E9BA-E44C-46FD-AC3C-570A1DAE8BC2}"/>
                </a:ext>
              </a:extLst>
            </p:cNvPr>
            <p:cNvSpPr/>
            <p:nvPr/>
          </p:nvSpPr>
          <p:spPr>
            <a:xfrm>
              <a:off x="5677863" y="3715632"/>
              <a:ext cx="38256" cy="102532"/>
            </a:xfrm>
            <a:custGeom>
              <a:avLst/>
              <a:gdLst>
                <a:gd name="connsiteX0" fmla="*/ 37136 w 38256"/>
                <a:gd name="connsiteY0" fmla="*/ 92462 h 102532"/>
                <a:gd name="connsiteX1" fmla="*/ 16181 w 38256"/>
                <a:gd name="connsiteY1" fmla="*/ 8642 h 102532"/>
                <a:gd name="connsiteX2" fmla="*/ 2846 w 38256"/>
                <a:gd name="connsiteY2" fmla="*/ 4832 h 102532"/>
                <a:gd name="connsiteX3" fmla="*/ 28564 w 38256"/>
                <a:gd name="connsiteY3" fmla="*/ 101035 h 102532"/>
                <a:gd name="connsiteX4" fmla="*/ 37136 w 38256"/>
                <a:gd name="connsiteY4" fmla="*/ 92462 h 10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56" h="102532">
                  <a:moveTo>
                    <a:pt x="37136" y="92462"/>
                  </a:moveTo>
                  <a:cubicBezTo>
                    <a:pt x="17134" y="67697"/>
                    <a:pt x="11419" y="39122"/>
                    <a:pt x="16181" y="8642"/>
                  </a:cubicBezTo>
                  <a:cubicBezTo>
                    <a:pt x="17134" y="70"/>
                    <a:pt x="5704" y="-3740"/>
                    <a:pt x="2846" y="4832"/>
                  </a:cubicBezTo>
                  <a:cubicBezTo>
                    <a:pt x="-5726" y="39122"/>
                    <a:pt x="5704" y="74365"/>
                    <a:pt x="28564" y="101035"/>
                  </a:cubicBezTo>
                  <a:cubicBezTo>
                    <a:pt x="34279" y="105797"/>
                    <a:pt x="40946" y="98177"/>
                    <a:pt x="37136" y="92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Polyline: figure 117">
              <a:extLst>
                <a:ext uri="{FF2B5EF4-FFF2-40B4-BE49-F238E27FC236}">
                  <a16:creationId xmlns:a16="http://schemas.microsoft.com/office/drawing/2014/main" id="{795C6DA2-76A8-4E78-8D5B-54D80810CD33}"/>
                </a:ext>
              </a:extLst>
            </p:cNvPr>
            <p:cNvSpPr/>
            <p:nvPr/>
          </p:nvSpPr>
          <p:spPr>
            <a:xfrm>
              <a:off x="6382642" y="3469971"/>
              <a:ext cx="176272" cy="163815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Polyline: figure 118">
            <a:extLst>
              <a:ext uri="{FF2B5EF4-FFF2-40B4-BE49-F238E27FC236}">
                <a16:creationId xmlns:a16="http://schemas.microsoft.com/office/drawing/2014/main" id="{D5E4C709-443B-4D39-9632-219D40D54D02}"/>
              </a:ext>
            </a:extLst>
          </p:cNvPr>
          <p:cNvSpPr/>
          <p:nvPr/>
        </p:nvSpPr>
        <p:spPr>
          <a:xfrm rot="10800000">
            <a:off x="893836" y="4820382"/>
            <a:ext cx="454832" cy="438202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chemeClr val="bg1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5C6348D-A594-46BE-ABF4-666597FCEE3C}"/>
              </a:ext>
            </a:extLst>
          </p:cNvPr>
          <p:cNvGrpSpPr/>
          <p:nvPr/>
        </p:nvGrpSpPr>
        <p:grpSpPr>
          <a:xfrm>
            <a:off x="9333870" y="1132251"/>
            <a:ext cx="570209" cy="626030"/>
            <a:chOff x="7269394" y="6132896"/>
            <a:chExt cx="246568" cy="270706"/>
          </a:xfrm>
          <a:solidFill>
            <a:schemeClr val="bg1"/>
          </a:solidFill>
        </p:grpSpPr>
        <p:sp>
          <p:nvSpPr>
            <p:cNvPr id="121" name="Polyline: figure 120">
              <a:extLst>
                <a:ext uri="{FF2B5EF4-FFF2-40B4-BE49-F238E27FC236}">
                  <a16:creationId xmlns:a16="http://schemas.microsoft.com/office/drawing/2014/main" id="{A389F80C-7A6C-4A41-8C0E-FA0CE9DAC507}"/>
                </a:ext>
              </a:extLst>
            </p:cNvPr>
            <p:cNvSpPr/>
            <p:nvPr userDrawn="1"/>
          </p:nvSpPr>
          <p:spPr>
            <a:xfrm rot="10800000">
              <a:off x="7369494" y="6132896"/>
              <a:ext cx="146468" cy="270706"/>
            </a:xfrm>
            <a:custGeom>
              <a:avLst/>
              <a:gdLst>
                <a:gd name="connsiteX0" fmla="*/ 167366 w 181494"/>
                <a:gd name="connsiteY0" fmla="*/ 293636 h 335443"/>
                <a:gd name="connsiteX1" fmla="*/ 47320 w 181494"/>
                <a:gd name="connsiteY1" fmla="*/ 18863 h 335443"/>
                <a:gd name="connsiteX2" fmla="*/ 25978 w 181494"/>
                <a:gd name="connsiteY2" fmla="*/ 5525 h 335443"/>
                <a:gd name="connsiteX3" fmla="*/ 154028 w 181494"/>
                <a:gd name="connsiteY3" fmla="*/ 333651 h 335443"/>
                <a:gd name="connsiteX4" fmla="*/ 167366 w 181494"/>
                <a:gd name="connsiteY4" fmla="*/ 293636 h 33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494" h="335443">
                  <a:moveTo>
                    <a:pt x="167366" y="293636"/>
                  </a:moveTo>
                  <a:cubicBezTo>
                    <a:pt x="60658" y="248285"/>
                    <a:pt x="-3366" y="130907"/>
                    <a:pt x="47320" y="18863"/>
                  </a:cubicBezTo>
                  <a:cubicBezTo>
                    <a:pt x="52655" y="5525"/>
                    <a:pt x="33982" y="-7813"/>
                    <a:pt x="25978" y="5525"/>
                  </a:cubicBezTo>
                  <a:cubicBezTo>
                    <a:pt x="-38046" y="122903"/>
                    <a:pt x="20643" y="298971"/>
                    <a:pt x="154028" y="333651"/>
                  </a:cubicBezTo>
                  <a:cubicBezTo>
                    <a:pt x="183373" y="344322"/>
                    <a:pt x="191375" y="304307"/>
                    <a:pt x="167366" y="293636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Polyline: figure 121">
              <a:extLst>
                <a:ext uri="{FF2B5EF4-FFF2-40B4-BE49-F238E27FC236}">
                  <a16:creationId xmlns:a16="http://schemas.microsoft.com/office/drawing/2014/main" id="{E9055FCD-19C5-4DF6-8CE4-CF966D9C8680}"/>
                </a:ext>
              </a:extLst>
            </p:cNvPr>
            <p:cNvSpPr/>
            <p:nvPr userDrawn="1"/>
          </p:nvSpPr>
          <p:spPr>
            <a:xfrm rot="10800000">
              <a:off x="7269394" y="6160049"/>
              <a:ext cx="144942" cy="201532"/>
            </a:xfrm>
            <a:custGeom>
              <a:avLst/>
              <a:gdLst>
                <a:gd name="connsiteX0" fmla="*/ 164151 w 179603"/>
                <a:gd name="connsiteY0" fmla="*/ 212222 h 249727"/>
                <a:gd name="connsiteX1" fmla="*/ 30766 w 179603"/>
                <a:gd name="connsiteY1" fmla="*/ 17481 h 249727"/>
                <a:gd name="connsiteX2" fmla="*/ 4089 w 179603"/>
                <a:gd name="connsiteY2" fmla="*/ 9477 h 249727"/>
                <a:gd name="connsiteX3" fmla="*/ 153480 w 179603"/>
                <a:gd name="connsiteY3" fmla="*/ 249570 h 249727"/>
                <a:gd name="connsiteX4" fmla="*/ 164151 w 179603"/>
                <a:gd name="connsiteY4" fmla="*/ 212222 h 249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3" h="249727">
                  <a:moveTo>
                    <a:pt x="164151" y="212222"/>
                  </a:moveTo>
                  <a:cubicBezTo>
                    <a:pt x="78784" y="185545"/>
                    <a:pt x="17428" y="113518"/>
                    <a:pt x="30766" y="17481"/>
                  </a:cubicBezTo>
                  <a:cubicBezTo>
                    <a:pt x="33434" y="-1193"/>
                    <a:pt x="6757" y="-6529"/>
                    <a:pt x="4089" y="9477"/>
                  </a:cubicBezTo>
                  <a:cubicBezTo>
                    <a:pt x="-17253" y="108182"/>
                    <a:pt x="46772" y="230896"/>
                    <a:pt x="153480" y="249570"/>
                  </a:cubicBezTo>
                  <a:cubicBezTo>
                    <a:pt x="180157" y="252238"/>
                    <a:pt x="190828" y="220225"/>
                    <a:pt x="164151" y="212222"/>
                  </a:cubicBezTo>
                  <a:close/>
                </a:path>
              </a:pathLst>
            </a:custGeom>
            <a:grpFill/>
            <a:ln w="266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Polyline: figure 122">
            <a:extLst>
              <a:ext uri="{FF2B5EF4-FFF2-40B4-BE49-F238E27FC236}">
                <a16:creationId xmlns:a16="http://schemas.microsoft.com/office/drawing/2014/main" id="{EBF7DC32-7C6B-43AC-A1C2-7109C2B9ACE4}"/>
              </a:ext>
            </a:extLst>
          </p:cNvPr>
          <p:cNvSpPr/>
          <p:nvPr/>
        </p:nvSpPr>
        <p:spPr>
          <a:xfrm>
            <a:off x="4568010" y="6475670"/>
            <a:ext cx="1470652" cy="1015931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9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4E5379B1-84B3-4E39-ACDD-407B44028065}"/>
              </a:ext>
            </a:extLst>
          </p:cNvPr>
          <p:cNvSpPr>
            <a:spLocks/>
          </p:cNvSpPr>
          <p:nvPr/>
        </p:nvSpPr>
        <p:spPr bwMode="auto">
          <a:xfrm>
            <a:off x="-3744317" y="3118246"/>
            <a:ext cx="6764490" cy="6737307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E1572-EC55-4DA5-B48E-8992603E60FA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70CB2DF0-BBBB-421F-8FD1-F76C7DF57D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13" name="Bar chart">
            <a:extLst>
              <a:ext uri="{FF2B5EF4-FFF2-40B4-BE49-F238E27FC236}">
                <a16:creationId xmlns:a16="http://schemas.microsoft.com/office/drawing/2014/main" id="{F761F87A-D912-4C08-8637-653BE78241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183208"/>
              </p:ext>
            </p:extLst>
          </p:nvPr>
        </p:nvGraphicFramePr>
        <p:xfrm>
          <a:off x="598590" y="1940760"/>
          <a:ext cx="10766096" cy="38317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Drawing 53">
            <a:extLst>
              <a:ext uri="{FF2B5EF4-FFF2-40B4-BE49-F238E27FC236}">
                <a16:creationId xmlns:a16="http://schemas.microsoft.com/office/drawing/2014/main" id="{2F2D4374-B54E-480A-AC40-DC7B7E35988E}"/>
              </a:ext>
            </a:extLst>
          </p:cNvPr>
          <p:cNvSpPr/>
          <p:nvPr/>
        </p:nvSpPr>
        <p:spPr>
          <a:xfrm rot="3247960">
            <a:off x="7837599" y="136814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Polyline: figure 17">
            <a:extLst>
              <a:ext uri="{FF2B5EF4-FFF2-40B4-BE49-F238E27FC236}">
                <a16:creationId xmlns:a16="http://schemas.microsoft.com/office/drawing/2014/main" id="{66DE160C-6A01-45C5-BF82-F9FC6B611214}"/>
              </a:ext>
            </a:extLst>
          </p:cNvPr>
          <p:cNvSpPr/>
          <p:nvPr/>
        </p:nvSpPr>
        <p:spPr>
          <a:xfrm rot="10800000">
            <a:off x="11821338" y="4984747"/>
            <a:ext cx="501985" cy="500870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23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2">
            <a:extLst>
              <a:ext uri="{FF2B5EF4-FFF2-40B4-BE49-F238E27FC236}">
                <a16:creationId xmlns:a16="http://schemas.microsoft.com/office/drawing/2014/main" id="{C9195F12-38AB-415E-82D4-F35B87223F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7" name="Drawing 46" descr="Picture looks like as plant, sheet, fern, green&#10;&#10;">
            <a:extLst>
              <a:ext uri="{FF2B5EF4-FFF2-40B4-BE49-F238E27FC236}">
                <a16:creationId xmlns:a16="http://schemas.microsoft.com/office/drawing/2014/main" id="{7BD5548C-E348-4187-A186-003D4394D73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97" b="19797"/>
          <a:stretch>
            <a:fillRect/>
          </a:stretch>
        </p:blipFill>
        <p:spPr/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C6B071A-B8A5-4AC3-AFB7-0519302642F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438934-0918-43C5-986C-05557FB0E695}"/>
              </a:ext>
            </a:extLst>
          </p:cNvPr>
          <p:cNvGrpSpPr/>
          <p:nvPr/>
        </p:nvGrpSpPr>
        <p:grpSpPr>
          <a:xfrm>
            <a:off x="8078933" y="1975560"/>
            <a:ext cx="2756591" cy="2756591"/>
            <a:chOff x="4340895" y="3171878"/>
            <a:chExt cx="3320102" cy="3320102"/>
          </a:xfrm>
        </p:grpSpPr>
        <p:graphicFrame>
          <p:nvGraphicFramePr>
            <p:cNvPr id="30" name="Chart 3">
              <a:extLst>
                <a:ext uri="{FF2B5EF4-FFF2-40B4-BE49-F238E27FC236}">
                  <a16:creationId xmlns:a16="http://schemas.microsoft.com/office/drawing/2014/main" id="{7C52CA2B-2AD5-4375-9A1C-C3B0957F400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56904552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1" name="Oval 4">
              <a:extLst>
                <a:ext uri="{FF2B5EF4-FFF2-40B4-BE49-F238E27FC236}">
                  <a16:creationId xmlns:a16="http://schemas.microsoft.com/office/drawing/2014/main" id="{1060632A-62D1-4BFC-A4AB-E99AA8141CE2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Gudea" panose="02000000000000000000" pitchFamily="50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8369C1F-4305-4CE5-9148-C2F1D77158EE}"/>
                </a:ext>
              </a:extLst>
            </p:cNvPr>
            <p:cNvSpPr txBox="1"/>
            <p:nvPr/>
          </p:nvSpPr>
          <p:spPr>
            <a:xfrm>
              <a:off x="4926574" y="4524153"/>
              <a:ext cx="2148746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33" name="Rectangle 7">
            <a:extLst>
              <a:ext uri="{FF2B5EF4-FFF2-40B4-BE49-F238E27FC236}">
                <a16:creationId xmlns:a16="http://schemas.microsoft.com/office/drawing/2014/main" id="{642408D8-2EA0-4E01-8C2A-F290E948B8DF}"/>
              </a:ext>
            </a:extLst>
          </p:cNvPr>
          <p:cNvSpPr/>
          <p:nvPr/>
        </p:nvSpPr>
        <p:spPr>
          <a:xfrm>
            <a:off x="1595117" y="2809569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4" name="Rectangle: Rounded Corners 8">
            <a:extLst>
              <a:ext uri="{FF2B5EF4-FFF2-40B4-BE49-F238E27FC236}">
                <a16:creationId xmlns:a16="http://schemas.microsoft.com/office/drawing/2014/main" id="{BBC59B22-EC33-499E-9D5A-259D82C3C893}"/>
              </a:ext>
            </a:extLst>
          </p:cNvPr>
          <p:cNvSpPr/>
          <p:nvPr/>
        </p:nvSpPr>
        <p:spPr>
          <a:xfrm>
            <a:off x="722171" y="2845809"/>
            <a:ext cx="727356" cy="41009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EC338C-740C-4C09-8050-141A66D4A6C0}"/>
              </a:ext>
            </a:extLst>
          </p:cNvPr>
          <p:cNvSpPr txBox="1"/>
          <p:nvPr/>
        </p:nvSpPr>
        <p:spPr>
          <a:xfrm>
            <a:off x="765809" y="2927744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19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6" name="Rectangle 10">
            <a:extLst>
              <a:ext uri="{FF2B5EF4-FFF2-40B4-BE49-F238E27FC236}">
                <a16:creationId xmlns:a16="http://schemas.microsoft.com/office/drawing/2014/main" id="{C9E5A41F-4745-4FE2-964A-6101C6057637}"/>
              </a:ext>
            </a:extLst>
          </p:cNvPr>
          <p:cNvSpPr/>
          <p:nvPr/>
        </p:nvSpPr>
        <p:spPr>
          <a:xfrm>
            <a:off x="5213547" y="2212316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37" name="Rectangle: Rounded Corners 11">
            <a:extLst>
              <a:ext uri="{FF2B5EF4-FFF2-40B4-BE49-F238E27FC236}">
                <a16:creationId xmlns:a16="http://schemas.microsoft.com/office/drawing/2014/main" id="{D0B39FF4-1425-44B5-979D-AA482C07472C}"/>
              </a:ext>
            </a:extLst>
          </p:cNvPr>
          <p:cNvSpPr/>
          <p:nvPr/>
        </p:nvSpPr>
        <p:spPr>
          <a:xfrm>
            <a:off x="4340601" y="2248556"/>
            <a:ext cx="727356" cy="4100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45A53C-8F55-4253-A5ED-00D2697FEFBF}"/>
              </a:ext>
            </a:extLst>
          </p:cNvPr>
          <p:cNvSpPr txBox="1"/>
          <p:nvPr/>
        </p:nvSpPr>
        <p:spPr>
          <a:xfrm>
            <a:off x="4384239" y="2330491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47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5DD6634D-4343-4DF3-A843-335E7330697E}"/>
              </a:ext>
            </a:extLst>
          </p:cNvPr>
          <p:cNvSpPr/>
          <p:nvPr/>
        </p:nvSpPr>
        <p:spPr>
          <a:xfrm>
            <a:off x="5213547" y="2807482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0" name="Rectangle: Rounded Corners 14">
            <a:extLst>
              <a:ext uri="{FF2B5EF4-FFF2-40B4-BE49-F238E27FC236}">
                <a16:creationId xmlns:a16="http://schemas.microsoft.com/office/drawing/2014/main" id="{2C863131-75A7-4615-88CB-B9352400AA5E}"/>
              </a:ext>
            </a:extLst>
          </p:cNvPr>
          <p:cNvSpPr/>
          <p:nvPr/>
        </p:nvSpPr>
        <p:spPr>
          <a:xfrm>
            <a:off x="4340601" y="2843722"/>
            <a:ext cx="727356" cy="410090"/>
          </a:xfrm>
          <a:prstGeom prst="round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22B45D7-8F66-4FBD-8B14-91C4261739BF}"/>
              </a:ext>
            </a:extLst>
          </p:cNvPr>
          <p:cNvSpPr txBox="1"/>
          <p:nvPr/>
        </p:nvSpPr>
        <p:spPr>
          <a:xfrm>
            <a:off x="4384239" y="2925657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11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2" name="Rectangle 16">
            <a:extLst>
              <a:ext uri="{FF2B5EF4-FFF2-40B4-BE49-F238E27FC236}">
                <a16:creationId xmlns:a16="http://schemas.microsoft.com/office/drawing/2014/main" id="{B6ADE10B-4C72-43DA-A7D2-199582D86B80}"/>
              </a:ext>
            </a:extLst>
          </p:cNvPr>
          <p:cNvSpPr/>
          <p:nvPr/>
        </p:nvSpPr>
        <p:spPr>
          <a:xfrm>
            <a:off x="1595117" y="2214404"/>
            <a:ext cx="204891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Operational change management inside dynamic users after.</a:t>
            </a:r>
          </a:p>
        </p:txBody>
      </p:sp>
      <p:sp>
        <p:nvSpPr>
          <p:cNvPr id="43" name="Rectangle: Rounded Corners 17">
            <a:extLst>
              <a:ext uri="{FF2B5EF4-FFF2-40B4-BE49-F238E27FC236}">
                <a16:creationId xmlns:a16="http://schemas.microsoft.com/office/drawing/2014/main" id="{D3AA3773-BDE6-4A73-B4F0-8594896F673D}"/>
              </a:ext>
            </a:extLst>
          </p:cNvPr>
          <p:cNvSpPr/>
          <p:nvPr/>
        </p:nvSpPr>
        <p:spPr>
          <a:xfrm>
            <a:off x="722171" y="2250644"/>
            <a:ext cx="727356" cy="41009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Gudea" panose="02000000000000000000" pitchFamily="50" charset="0"/>
              <a:ea typeface="PT Sans" panose="020B0503020203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CC88C56-887C-46E4-9591-AF097E0B0514}"/>
              </a:ext>
            </a:extLst>
          </p:cNvPr>
          <p:cNvSpPr txBox="1"/>
          <p:nvPr/>
        </p:nvSpPr>
        <p:spPr>
          <a:xfrm>
            <a:off x="765809" y="2332579"/>
            <a:ext cx="640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25</a:t>
            </a:r>
            <a:r>
              <a:rPr lang="id-ID" sz="1600" b="1" dirty="0">
                <a:solidFill>
                  <a:schemeClr val="bg1"/>
                </a:solidFill>
                <a:latin typeface="Gudea" panose="02000000000000000000" pitchFamily="50" charset="0"/>
                <a:ea typeface="PT Sans" panose="020B0503020203020204" pitchFamily="34" charset="0"/>
                <a:cs typeface="Lato" panose="020F0502020204030203" pitchFamily="34" charset="0"/>
              </a:rPr>
              <a:t>%</a:t>
            </a:r>
          </a:p>
        </p:txBody>
      </p:sp>
      <p:sp>
        <p:nvSpPr>
          <p:cNvPr id="45" name="Rectangle 22">
            <a:extLst>
              <a:ext uri="{FF2B5EF4-FFF2-40B4-BE49-F238E27FC236}">
                <a16:creationId xmlns:a16="http://schemas.microsoft.com/office/drawing/2014/main" id="{D34D6E4B-8B6A-4F6D-83FB-342E8EC48EA4}"/>
              </a:ext>
            </a:extLst>
          </p:cNvPr>
          <p:cNvSpPr/>
          <p:nvPr/>
        </p:nvSpPr>
        <p:spPr>
          <a:xfrm>
            <a:off x="722171" y="3855873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FE7FC1-8BCB-4D37-BE99-93C13F9822EA}"/>
              </a:ext>
            </a:extLst>
          </p:cNvPr>
          <p:cNvGrpSpPr/>
          <p:nvPr/>
        </p:nvGrpSpPr>
        <p:grpSpPr>
          <a:xfrm>
            <a:off x="11208593" y="4750294"/>
            <a:ext cx="1966814" cy="1944982"/>
            <a:chOff x="10806561" y="5261334"/>
            <a:chExt cx="1460546" cy="1444334"/>
          </a:xfrm>
          <a:solidFill>
            <a:schemeClr val="accent4"/>
          </a:solidFill>
        </p:grpSpPr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7FC3014B-CB11-449D-8ED1-D982BF83CD49}"/>
                </a:ext>
              </a:extLst>
            </p:cNvPr>
            <p:cNvSpPr/>
            <p:nvPr/>
          </p:nvSpPr>
          <p:spPr>
            <a:xfrm>
              <a:off x="10806561" y="5261334"/>
              <a:ext cx="857875" cy="656270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0ABE51EA-6608-4C90-AB8E-C2A54086C24E}"/>
                </a:ext>
              </a:extLst>
            </p:cNvPr>
            <p:cNvSpPr/>
            <p:nvPr/>
          </p:nvSpPr>
          <p:spPr>
            <a:xfrm>
              <a:off x="11001710" y="6393194"/>
              <a:ext cx="295202" cy="312474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7A2FB06D-9F5C-4E64-8BFA-3F227329FDC5}"/>
                </a:ext>
              </a:extLst>
            </p:cNvPr>
            <p:cNvSpPr/>
            <p:nvPr/>
          </p:nvSpPr>
          <p:spPr>
            <a:xfrm>
              <a:off x="11954369" y="6174203"/>
              <a:ext cx="312738" cy="321852"/>
            </a:xfrm>
            <a:custGeom>
              <a:avLst/>
              <a:gdLst>
                <a:gd name="connsiteX0" fmla="*/ 150555 w 176272"/>
                <a:gd name="connsiteY0" fmla="*/ 31418 h 163815"/>
                <a:gd name="connsiteX1" fmla="*/ 143888 w 176272"/>
                <a:gd name="connsiteY1" fmla="*/ 26656 h 163815"/>
                <a:gd name="connsiteX2" fmla="*/ 123885 w 176272"/>
                <a:gd name="connsiteY2" fmla="*/ 10463 h 163815"/>
                <a:gd name="connsiteX3" fmla="*/ 71498 w 176272"/>
                <a:gd name="connsiteY3" fmla="*/ 938 h 163815"/>
                <a:gd name="connsiteX4" fmla="*/ 23873 w 176272"/>
                <a:gd name="connsiteY4" fmla="*/ 23798 h 163815"/>
                <a:gd name="connsiteX5" fmla="*/ 60 w 176272"/>
                <a:gd name="connsiteY5" fmla="*/ 81901 h 163815"/>
                <a:gd name="connsiteX6" fmla="*/ 60068 w 176272"/>
                <a:gd name="connsiteY6" fmla="*/ 160958 h 163815"/>
                <a:gd name="connsiteX7" fmla="*/ 123885 w 176272"/>
                <a:gd name="connsiteY7" fmla="*/ 152386 h 163815"/>
                <a:gd name="connsiteX8" fmla="*/ 142935 w 176272"/>
                <a:gd name="connsiteY8" fmla="*/ 136193 h 163815"/>
                <a:gd name="connsiteX9" fmla="*/ 150555 w 176272"/>
                <a:gd name="connsiteY9" fmla="*/ 130478 h 163815"/>
                <a:gd name="connsiteX10" fmla="*/ 150555 w 176272"/>
                <a:gd name="connsiteY10" fmla="*/ 31418 h 16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272" h="163815">
                  <a:moveTo>
                    <a:pt x="150555" y="31418"/>
                  </a:moveTo>
                  <a:cubicBezTo>
                    <a:pt x="148650" y="29513"/>
                    <a:pt x="145793" y="27608"/>
                    <a:pt x="143888" y="26656"/>
                  </a:cubicBezTo>
                  <a:cubicBezTo>
                    <a:pt x="138173" y="19988"/>
                    <a:pt x="131505" y="14273"/>
                    <a:pt x="123885" y="10463"/>
                  </a:cubicBezTo>
                  <a:cubicBezTo>
                    <a:pt x="107693" y="1891"/>
                    <a:pt x="90548" y="-1919"/>
                    <a:pt x="71498" y="938"/>
                  </a:cubicBezTo>
                  <a:cubicBezTo>
                    <a:pt x="53400" y="3796"/>
                    <a:pt x="38160" y="11416"/>
                    <a:pt x="23873" y="23798"/>
                  </a:cubicBezTo>
                  <a:cubicBezTo>
                    <a:pt x="9585" y="37133"/>
                    <a:pt x="-892" y="62851"/>
                    <a:pt x="60" y="81901"/>
                  </a:cubicBezTo>
                  <a:cubicBezTo>
                    <a:pt x="1965" y="120001"/>
                    <a:pt x="24825" y="149528"/>
                    <a:pt x="60068" y="160958"/>
                  </a:cubicBezTo>
                  <a:cubicBezTo>
                    <a:pt x="79118" y="166673"/>
                    <a:pt x="106740" y="163816"/>
                    <a:pt x="123885" y="152386"/>
                  </a:cubicBezTo>
                  <a:cubicBezTo>
                    <a:pt x="130553" y="147623"/>
                    <a:pt x="137220" y="142861"/>
                    <a:pt x="142935" y="136193"/>
                  </a:cubicBezTo>
                  <a:cubicBezTo>
                    <a:pt x="145793" y="134288"/>
                    <a:pt x="147698" y="132383"/>
                    <a:pt x="150555" y="130478"/>
                  </a:cubicBezTo>
                  <a:cubicBezTo>
                    <a:pt x="184845" y="108571"/>
                    <a:pt x="184845" y="53326"/>
                    <a:pt x="150555" y="314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84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Drawing 14" descr="Picture looks like as external, broccoli, rock, garden&#10;&#10;">
            <a:extLst>
              <a:ext uri="{FF2B5EF4-FFF2-40B4-BE49-F238E27FC236}">
                <a16:creationId xmlns:a16="http://schemas.microsoft.com/office/drawing/2014/main" id="{DD50D77A-E295-4716-B248-442F60FAF0A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2" r="16992"/>
          <a:stretch>
            <a:fillRect/>
          </a:stretch>
        </p:blipFill>
        <p:spPr>
          <a:xfrm>
            <a:off x="2310579" y="2222728"/>
            <a:ext cx="2648612" cy="2648612"/>
          </a:xfrm>
        </p:spPr>
      </p:pic>
      <p:pic>
        <p:nvPicPr>
          <p:cNvPr id="17" name="Drawing 16" descr="Picture looks like as animal&#10;&#10;">
            <a:extLst>
              <a:ext uri="{FF2B5EF4-FFF2-40B4-BE49-F238E27FC236}">
                <a16:creationId xmlns:a16="http://schemas.microsoft.com/office/drawing/2014/main" id="{30B0E7AB-D892-4AC2-B88A-ABDE38AA38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3" r="16683"/>
          <a:stretch>
            <a:fillRect/>
          </a:stretch>
        </p:blipFill>
        <p:spPr>
          <a:xfrm>
            <a:off x="7232809" y="2222728"/>
            <a:ext cx="2648612" cy="2648612"/>
          </a:xfrm>
        </p:spPr>
      </p:pic>
      <p:sp>
        <p:nvSpPr>
          <p:cNvPr id="10" name="TextBox 28">
            <a:extLst>
              <a:ext uri="{FF2B5EF4-FFF2-40B4-BE49-F238E27FC236}">
                <a16:creationId xmlns:a16="http://schemas.microsoft.com/office/drawing/2014/main" id="{4172621F-077D-477D-89E8-F6B1D6A68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0796" y="504662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1" name="7 CuadroTexto">
            <a:extLst>
              <a:ext uri="{FF2B5EF4-FFF2-40B4-BE49-F238E27FC236}">
                <a16:creationId xmlns:a16="http://schemas.microsoft.com/office/drawing/2014/main" id="{AB1AF27C-4568-4399-8136-C35128A0E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1351" y="537473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1E9C4DA8-C033-4C86-97F4-A1D68CF30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5058" y="5046629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A851F2E-82A3-4284-991D-55C3F3E89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5613" y="5374738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A0EE10-EB2E-4BCB-9ADA-B8856B0EAB07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4" name="Slide number 3">
            <a:extLst>
              <a:ext uri="{FF2B5EF4-FFF2-40B4-BE49-F238E27FC236}">
                <a16:creationId xmlns:a16="http://schemas.microsoft.com/office/drawing/2014/main" id="{EEA173AA-8437-4551-83D9-2545FECC2E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2" name="Group 65">
            <a:extLst>
              <a:ext uri="{FF2B5EF4-FFF2-40B4-BE49-F238E27FC236}">
                <a16:creationId xmlns:a16="http://schemas.microsoft.com/office/drawing/2014/main" id="{D37D33C8-5CE9-4721-968A-5DD7A7879E13}"/>
              </a:ext>
            </a:extLst>
          </p:cNvPr>
          <p:cNvGrpSpPr/>
          <p:nvPr/>
        </p:nvGrpSpPr>
        <p:grpSpPr>
          <a:xfrm>
            <a:off x="2167081" y="2215069"/>
            <a:ext cx="2835588" cy="2733324"/>
            <a:chOff x="977900" y="5292226"/>
            <a:chExt cx="6434138" cy="6310312"/>
          </a:xfrm>
        </p:grpSpPr>
        <p:sp>
          <p:nvSpPr>
            <p:cNvPr id="23" name="Oval 36">
              <a:extLst>
                <a:ext uri="{FF2B5EF4-FFF2-40B4-BE49-F238E27FC236}">
                  <a16:creationId xmlns:a16="http://schemas.microsoft.com/office/drawing/2014/main" id="{DEF5B98E-58F7-4305-BB0C-F8743A82F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4" name="Oval 38">
              <a:extLst>
                <a:ext uri="{FF2B5EF4-FFF2-40B4-BE49-F238E27FC236}">
                  <a16:creationId xmlns:a16="http://schemas.microsoft.com/office/drawing/2014/main" id="{B4E66760-DD92-4AFC-9BAE-DC020AF6A6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25" name="Group 65">
            <a:extLst>
              <a:ext uri="{FF2B5EF4-FFF2-40B4-BE49-F238E27FC236}">
                <a16:creationId xmlns:a16="http://schemas.microsoft.com/office/drawing/2014/main" id="{345D1C61-15D6-4C10-9C1A-DF1E68F3AFAB}"/>
              </a:ext>
            </a:extLst>
          </p:cNvPr>
          <p:cNvGrpSpPr/>
          <p:nvPr/>
        </p:nvGrpSpPr>
        <p:grpSpPr>
          <a:xfrm>
            <a:off x="7230335" y="2135099"/>
            <a:ext cx="2835588" cy="2733324"/>
            <a:chOff x="977900" y="5292226"/>
            <a:chExt cx="6434138" cy="6310312"/>
          </a:xfrm>
        </p:grpSpPr>
        <p:sp>
          <p:nvSpPr>
            <p:cNvPr id="26" name="Oval 36">
              <a:extLst>
                <a:ext uri="{FF2B5EF4-FFF2-40B4-BE49-F238E27FC236}">
                  <a16:creationId xmlns:a16="http://schemas.microsoft.com/office/drawing/2014/main" id="{7C9B3A10-DFDA-403E-A378-B56FBE725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4275" y="5292226"/>
              <a:ext cx="6227763" cy="6224587"/>
            </a:xfrm>
            <a:prstGeom prst="ellipse">
              <a:avLst/>
            </a:pr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7" name="Oval 38">
              <a:extLst>
                <a:ext uri="{FF2B5EF4-FFF2-40B4-BE49-F238E27FC236}">
                  <a16:creationId xmlns:a16="http://schemas.microsoft.com/office/drawing/2014/main" id="{DC181E84-FCF5-4831-A299-071B3275B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7900" y="5374776"/>
              <a:ext cx="6226175" cy="6227762"/>
            </a:xfrm>
            <a:prstGeom prst="ellipse">
              <a:avLst/>
            </a:pr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sp>
        <p:nvSpPr>
          <p:cNvPr id="28" name="Freeform 8">
            <a:extLst>
              <a:ext uri="{FF2B5EF4-FFF2-40B4-BE49-F238E27FC236}">
                <a16:creationId xmlns:a16="http://schemas.microsoft.com/office/drawing/2014/main" id="{DF6D746E-2ED7-4FD6-9E6C-C78533CB31B2}"/>
              </a:ext>
            </a:extLst>
          </p:cNvPr>
          <p:cNvSpPr>
            <a:spLocks/>
          </p:cNvSpPr>
          <p:nvPr/>
        </p:nvSpPr>
        <p:spPr bwMode="auto">
          <a:xfrm>
            <a:off x="5610553" y="-1139575"/>
            <a:ext cx="3257031" cy="3258424"/>
          </a:xfrm>
          <a:custGeom>
            <a:avLst/>
            <a:gdLst>
              <a:gd name="T0" fmla="*/ 969 w 1038"/>
              <a:gd name="T1" fmla="*/ 645 h 1038"/>
              <a:gd name="T2" fmla="*/ 394 w 1038"/>
              <a:gd name="T3" fmla="*/ 968 h 1038"/>
              <a:gd name="T4" fmla="*/ 70 w 1038"/>
              <a:gd name="T5" fmla="*/ 393 h 1038"/>
              <a:gd name="T6" fmla="*/ 645 w 1038"/>
              <a:gd name="T7" fmla="*/ 70 h 1038"/>
              <a:gd name="T8" fmla="*/ 969 w 1038"/>
              <a:gd name="T9" fmla="*/ 645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38" h="1038">
                <a:moveTo>
                  <a:pt x="969" y="645"/>
                </a:moveTo>
                <a:cubicBezTo>
                  <a:pt x="899" y="893"/>
                  <a:pt x="642" y="1038"/>
                  <a:pt x="394" y="968"/>
                </a:cubicBezTo>
                <a:cubicBezTo>
                  <a:pt x="145" y="899"/>
                  <a:pt x="0" y="642"/>
                  <a:pt x="70" y="393"/>
                </a:cubicBezTo>
                <a:cubicBezTo>
                  <a:pt x="139" y="145"/>
                  <a:pt x="396" y="0"/>
                  <a:pt x="645" y="70"/>
                </a:cubicBezTo>
                <a:cubicBezTo>
                  <a:pt x="893" y="139"/>
                  <a:pt x="1038" y="396"/>
                  <a:pt x="969" y="645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ADA19-16F1-4F4D-A985-AA2FD46178F6}"/>
              </a:ext>
            </a:extLst>
          </p:cNvPr>
          <p:cNvGrpSpPr/>
          <p:nvPr/>
        </p:nvGrpSpPr>
        <p:grpSpPr>
          <a:xfrm>
            <a:off x="8280233" y="-398386"/>
            <a:ext cx="2213500" cy="1413295"/>
            <a:chOff x="8336238" y="-271793"/>
            <a:chExt cx="2213500" cy="1413295"/>
          </a:xfrm>
        </p:grpSpPr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5999B17F-9230-47D6-AC7C-B4C7B2EAB610}"/>
                </a:ext>
              </a:extLst>
            </p:cNvPr>
            <p:cNvSpPr/>
            <p:nvPr/>
          </p:nvSpPr>
          <p:spPr>
            <a:xfrm>
              <a:off x="8336238" y="-271793"/>
              <a:ext cx="929595" cy="642167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0D6BA084-8E6E-43C2-AB6F-B85F09AC079A}"/>
                </a:ext>
              </a:extLst>
            </p:cNvPr>
            <p:cNvSpPr/>
            <p:nvPr/>
          </p:nvSpPr>
          <p:spPr>
            <a:xfrm>
              <a:off x="8547702" y="835743"/>
              <a:ext cx="319882" cy="305759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D734BB45-62A4-4D26-92D1-477B4F4F9170}"/>
                </a:ext>
              </a:extLst>
            </p:cNvPr>
            <p:cNvSpPr/>
            <p:nvPr/>
          </p:nvSpPr>
          <p:spPr>
            <a:xfrm>
              <a:off x="10419173" y="-33767"/>
              <a:ext cx="130565" cy="222488"/>
            </a:xfrm>
            <a:custGeom>
              <a:avLst/>
              <a:gdLst>
                <a:gd name="connsiteX0" fmla="*/ 56958 w 67914"/>
                <a:gd name="connsiteY0" fmla="*/ 762 h 115728"/>
                <a:gd name="connsiteX1" fmla="*/ 2666 w 67914"/>
                <a:gd name="connsiteY1" fmla="*/ 112204 h 115728"/>
                <a:gd name="connsiteX2" fmla="*/ 12191 w 67914"/>
                <a:gd name="connsiteY2" fmla="*/ 111252 h 115728"/>
                <a:gd name="connsiteX3" fmla="*/ 64578 w 67914"/>
                <a:gd name="connsiteY3" fmla="*/ 14097 h 115728"/>
                <a:gd name="connsiteX4" fmla="*/ 56958 w 67914"/>
                <a:gd name="connsiteY4" fmla="*/ 76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14" h="115728">
                  <a:moveTo>
                    <a:pt x="56958" y="762"/>
                  </a:moveTo>
                  <a:cubicBezTo>
                    <a:pt x="17906" y="17907"/>
                    <a:pt x="-8764" y="71247"/>
                    <a:pt x="2666" y="112204"/>
                  </a:cubicBezTo>
                  <a:cubicBezTo>
                    <a:pt x="4571" y="117919"/>
                    <a:pt x="12191" y="116014"/>
                    <a:pt x="12191" y="111252"/>
                  </a:cubicBezTo>
                  <a:cubicBezTo>
                    <a:pt x="14096" y="68389"/>
                    <a:pt x="28383" y="38862"/>
                    <a:pt x="64578" y="14097"/>
                  </a:cubicBezTo>
                  <a:cubicBezTo>
                    <a:pt x="72198" y="8382"/>
                    <a:pt x="65531" y="-3048"/>
                    <a:pt x="56958" y="76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Polyline: figure 32">
            <a:extLst>
              <a:ext uri="{FF2B5EF4-FFF2-40B4-BE49-F238E27FC236}">
                <a16:creationId xmlns:a16="http://schemas.microsoft.com/office/drawing/2014/main" id="{E2DE605C-88A6-4CDD-8DD2-F49E5FA95674}"/>
              </a:ext>
            </a:extLst>
          </p:cNvPr>
          <p:cNvSpPr/>
          <p:nvPr/>
        </p:nvSpPr>
        <p:spPr>
          <a:xfrm rot="10800000">
            <a:off x="11500115" y="6496519"/>
            <a:ext cx="179247" cy="102225"/>
          </a:xfrm>
          <a:custGeom>
            <a:avLst/>
            <a:gdLst>
              <a:gd name="connsiteX0" fmla="*/ 89066 w 91579"/>
              <a:gd name="connsiteY0" fmla="*/ 39101 h 52228"/>
              <a:gd name="connsiteX1" fmla="*/ 9056 w 91579"/>
              <a:gd name="connsiteY1" fmla="*/ 49 h 52228"/>
              <a:gd name="connsiteX2" fmla="*/ 5246 w 91579"/>
              <a:gd name="connsiteY2" fmla="*/ 13384 h 52228"/>
              <a:gd name="connsiteX3" fmla="*/ 77636 w 91579"/>
              <a:gd name="connsiteY3" fmla="*/ 49579 h 52228"/>
              <a:gd name="connsiteX4" fmla="*/ 89066 w 91579"/>
              <a:gd name="connsiteY4" fmla="*/ 39101 h 5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79" h="52228">
                <a:moveTo>
                  <a:pt x="89066" y="39101"/>
                </a:moveTo>
                <a:cubicBezTo>
                  <a:pt x="67159" y="17194"/>
                  <a:pt x="38584" y="4811"/>
                  <a:pt x="9056" y="49"/>
                </a:cubicBezTo>
                <a:cubicBezTo>
                  <a:pt x="484" y="-904"/>
                  <a:pt x="-4279" y="12431"/>
                  <a:pt x="5246" y="13384"/>
                </a:cubicBezTo>
                <a:cubicBezTo>
                  <a:pt x="32869" y="18146"/>
                  <a:pt x="56681" y="30529"/>
                  <a:pt x="77636" y="49579"/>
                </a:cubicBezTo>
                <a:cubicBezTo>
                  <a:pt x="85256" y="57199"/>
                  <a:pt x="96686" y="46721"/>
                  <a:pt x="89066" y="39101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Polyline: figure 33">
            <a:extLst>
              <a:ext uri="{FF2B5EF4-FFF2-40B4-BE49-F238E27FC236}">
                <a16:creationId xmlns:a16="http://schemas.microsoft.com/office/drawing/2014/main" id="{844AE835-E757-4BF8-953E-382779A3CCC5}"/>
              </a:ext>
            </a:extLst>
          </p:cNvPr>
          <p:cNvSpPr/>
          <p:nvPr/>
        </p:nvSpPr>
        <p:spPr>
          <a:xfrm rot="10800000">
            <a:off x="11376904" y="6520754"/>
            <a:ext cx="165585" cy="137294"/>
          </a:xfrm>
          <a:custGeom>
            <a:avLst/>
            <a:gdLst>
              <a:gd name="connsiteX0" fmla="*/ 82953 w 84599"/>
              <a:gd name="connsiteY0" fmla="*/ 57018 h 70145"/>
              <a:gd name="connsiteX1" fmla="*/ 9611 w 84599"/>
              <a:gd name="connsiteY1" fmla="*/ 821 h 70145"/>
              <a:gd name="connsiteX2" fmla="*/ 2943 w 84599"/>
              <a:gd name="connsiteY2" fmla="*/ 11298 h 70145"/>
              <a:gd name="connsiteX3" fmla="*/ 71523 w 84599"/>
              <a:gd name="connsiteY3" fmla="*/ 67496 h 70145"/>
              <a:gd name="connsiteX4" fmla="*/ 82953 w 84599"/>
              <a:gd name="connsiteY4" fmla="*/ 57018 h 7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99" h="70145">
                <a:moveTo>
                  <a:pt x="82953" y="57018"/>
                </a:moveTo>
                <a:cubicBezTo>
                  <a:pt x="62951" y="34158"/>
                  <a:pt x="37233" y="13203"/>
                  <a:pt x="9611" y="821"/>
                </a:cubicBezTo>
                <a:cubicBezTo>
                  <a:pt x="1991" y="-2989"/>
                  <a:pt x="-3724" y="7488"/>
                  <a:pt x="2943" y="11298"/>
                </a:cubicBezTo>
                <a:cubicBezTo>
                  <a:pt x="28661" y="27491"/>
                  <a:pt x="50568" y="44636"/>
                  <a:pt x="71523" y="67496"/>
                </a:cubicBezTo>
                <a:cubicBezTo>
                  <a:pt x="78191" y="75116"/>
                  <a:pt x="88668" y="64638"/>
                  <a:pt x="82953" y="57018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2F8F9B-6260-4F8A-B202-948FDFB6D3F9}"/>
              </a:ext>
            </a:extLst>
          </p:cNvPr>
          <p:cNvGrpSpPr/>
          <p:nvPr/>
        </p:nvGrpSpPr>
        <p:grpSpPr>
          <a:xfrm>
            <a:off x="5934592" y="6330952"/>
            <a:ext cx="1189405" cy="842044"/>
            <a:chOff x="7798218" y="6082806"/>
            <a:chExt cx="1189405" cy="842044"/>
          </a:xfrm>
        </p:grpSpPr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189F5388-B3D5-469E-91EB-CA26E0DAE3B6}"/>
                </a:ext>
              </a:extLst>
            </p:cNvPr>
            <p:cNvSpPr/>
            <p:nvPr/>
          </p:nvSpPr>
          <p:spPr>
            <a:xfrm rot="10800000">
              <a:off x="8229865" y="6597262"/>
              <a:ext cx="340020" cy="32758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8A2F1EBC-B79B-4087-B7D3-C3123738473A}"/>
                </a:ext>
              </a:extLst>
            </p:cNvPr>
            <p:cNvSpPr/>
            <p:nvPr/>
          </p:nvSpPr>
          <p:spPr>
            <a:xfrm rot="10800000">
              <a:off x="7884902" y="6082806"/>
              <a:ext cx="126836" cy="234425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DCCEDD8F-3EA1-4377-A4CC-D4D1FDE13F90}"/>
                </a:ext>
              </a:extLst>
            </p:cNvPr>
            <p:cNvSpPr/>
            <p:nvPr/>
          </p:nvSpPr>
          <p:spPr>
            <a:xfrm rot="10800000">
              <a:off x="7798218" y="6106321"/>
              <a:ext cx="125515" cy="174522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CB65C22E-EBFD-45D2-A9C0-A3486FFA3E29}"/>
                </a:ext>
              </a:extLst>
            </p:cNvPr>
            <p:cNvSpPr/>
            <p:nvPr/>
          </p:nvSpPr>
          <p:spPr>
            <a:xfrm rot="10800000">
              <a:off x="8666246" y="6136260"/>
              <a:ext cx="321377" cy="320663"/>
            </a:xfrm>
            <a:custGeom>
              <a:avLst/>
              <a:gdLst>
                <a:gd name="connsiteX0" fmla="*/ 140200 w 164195"/>
                <a:gd name="connsiteY0" fmla="*/ 23813 h 163830"/>
                <a:gd name="connsiteX1" fmla="*/ 82097 w 164195"/>
                <a:gd name="connsiteY1" fmla="*/ 0 h 163830"/>
                <a:gd name="connsiteX2" fmla="*/ 50665 w 164195"/>
                <a:gd name="connsiteY2" fmla="*/ 6668 h 163830"/>
                <a:gd name="connsiteX3" fmla="*/ 23995 w 164195"/>
                <a:gd name="connsiteY3" fmla="*/ 23813 h 163830"/>
                <a:gd name="connsiteX4" fmla="*/ 6850 w 164195"/>
                <a:gd name="connsiteY4" fmla="*/ 50482 h 163830"/>
                <a:gd name="connsiteX5" fmla="*/ 182 w 164195"/>
                <a:gd name="connsiteY5" fmla="*/ 81915 h 163830"/>
                <a:gd name="connsiteX6" fmla="*/ 23995 w 164195"/>
                <a:gd name="connsiteY6" fmla="*/ 140018 h 163830"/>
                <a:gd name="connsiteX7" fmla="*/ 82097 w 164195"/>
                <a:gd name="connsiteY7" fmla="*/ 163830 h 163830"/>
                <a:gd name="connsiteX8" fmla="*/ 113530 w 164195"/>
                <a:gd name="connsiteY8" fmla="*/ 157163 h 163830"/>
                <a:gd name="connsiteX9" fmla="*/ 140200 w 164195"/>
                <a:gd name="connsiteY9" fmla="*/ 140018 h 163830"/>
                <a:gd name="connsiteX10" fmla="*/ 157345 w 164195"/>
                <a:gd name="connsiteY10" fmla="*/ 113348 h 163830"/>
                <a:gd name="connsiteX11" fmla="*/ 164013 w 164195"/>
                <a:gd name="connsiteY11" fmla="*/ 81915 h 163830"/>
                <a:gd name="connsiteX12" fmla="*/ 140200 w 164195"/>
                <a:gd name="connsiteY12" fmla="*/ 23813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95" h="163830">
                  <a:moveTo>
                    <a:pt x="140200" y="23813"/>
                  </a:moveTo>
                  <a:cubicBezTo>
                    <a:pt x="124007" y="8573"/>
                    <a:pt x="104005" y="0"/>
                    <a:pt x="82097" y="0"/>
                  </a:cubicBezTo>
                  <a:cubicBezTo>
                    <a:pt x="70668" y="0"/>
                    <a:pt x="60190" y="1905"/>
                    <a:pt x="50665" y="6668"/>
                  </a:cubicBezTo>
                  <a:cubicBezTo>
                    <a:pt x="40188" y="9525"/>
                    <a:pt x="31615" y="15240"/>
                    <a:pt x="23995" y="23813"/>
                  </a:cubicBezTo>
                  <a:cubicBezTo>
                    <a:pt x="16375" y="31432"/>
                    <a:pt x="10660" y="40005"/>
                    <a:pt x="6850" y="50482"/>
                  </a:cubicBezTo>
                  <a:cubicBezTo>
                    <a:pt x="2088" y="60007"/>
                    <a:pt x="-770" y="70485"/>
                    <a:pt x="182" y="81915"/>
                  </a:cubicBezTo>
                  <a:cubicBezTo>
                    <a:pt x="1135" y="102870"/>
                    <a:pt x="7803" y="125730"/>
                    <a:pt x="23995" y="140018"/>
                  </a:cubicBezTo>
                  <a:cubicBezTo>
                    <a:pt x="40188" y="155258"/>
                    <a:pt x="60190" y="163830"/>
                    <a:pt x="82097" y="163830"/>
                  </a:cubicBezTo>
                  <a:cubicBezTo>
                    <a:pt x="93528" y="163830"/>
                    <a:pt x="104005" y="161925"/>
                    <a:pt x="113530" y="157163"/>
                  </a:cubicBezTo>
                  <a:cubicBezTo>
                    <a:pt x="124007" y="154305"/>
                    <a:pt x="132580" y="148590"/>
                    <a:pt x="140200" y="140018"/>
                  </a:cubicBezTo>
                  <a:cubicBezTo>
                    <a:pt x="147820" y="132398"/>
                    <a:pt x="153535" y="123825"/>
                    <a:pt x="157345" y="113348"/>
                  </a:cubicBezTo>
                  <a:cubicBezTo>
                    <a:pt x="162108" y="103823"/>
                    <a:pt x="164965" y="93345"/>
                    <a:pt x="164013" y="81915"/>
                  </a:cubicBezTo>
                  <a:cubicBezTo>
                    <a:pt x="163060" y="60960"/>
                    <a:pt x="156393" y="39052"/>
                    <a:pt x="140200" y="2381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9" name="Polyline: figure 38">
            <a:extLst>
              <a:ext uri="{FF2B5EF4-FFF2-40B4-BE49-F238E27FC236}">
                <a16:creationId xmlns:a16="http://schemas.microsoft.com/office/drawing/2014/main" id="{605137CF-5A1E-45F1-BDBA-DD9FDF9E3258}"/>
              </a:ext>
            </a:extLst>
          </p:cNvPr>
          <p:cNvSpPr/>
          <p:nvPr/>
        </p:nvSpPr>
        <p:spPr>
          <a:xfrm>
            <a:off x="436236" y="3874864"/>
            <a:ext cx="333525" cy="1128994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Polyline: figure 39">
            <a:extLst>
              <a:ext uri="{FF2B5EF4-FFF2-40B4-BE49-F238E27FC236}">
                <a16:creationId xmlns:a16="http://schemas.microsoft.com/office/drawing/2014/main" id="{B72E3B78-5419-44A8-B498-4812E8F8D9C8}"/>
              </a:ext>
            </a:extLst>
          </p:cNvPr>
          <p:cNvSpPr/>
          <p:nvPr/>
        </p:nvSpPr>
        <p:spPr>
          <a:xfrm>
            <a:off x="1043993" y="2869227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0EEEC56B-09A3-40C9-B952-9B87B3D75C4F}"/>
              </a:ext>
            </a:extLst>
          </p:cNvPr>
          <p:cNvSpPr/>
          <p:nvPr/>
        </p:nvSpPr>
        <p:spPr>
          <a:xfrm>
            <a:off x="1449553" y="3719692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Polyline: figure 43">
            <a:extLst>
              <a:ext uri="{FF2B5EF4-FFF2-40B4-BE49-F238E27FC236}">
                <a16:creationId xmlns:a16="http://schemas.microsoft.com/office/drawing/2014/main" id="{2B44DA09-B18D-4423-B013-32AB74022000}"/>
              </a:ext>
            </a:extLst>
          </p:cNvPr>
          <p:cNvSpPr/>
          <p:nvPr/>
        </p:nvSpPr>
        <p:spPr>
          <a:xfrm>
            <a:off x="1551179" y="3761713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Polyline: figure 46">
            <a:extLst>
              <a:ext uri="{FF2B5EF4-FFF2-40B4-BE49-F238E27FC236}">
                <a16:creationId xmlns:a16="http://schemas.microsoft.com/office/drawing/2014/main" id="{2B28C060-42C8-4B91-ACA5-34238317B97C}"/>
              </a:ext>
            </a:extLst>
          </p:cNvPr>
          <p:cNvSpPr/>
          <p:nvPr/>
        </p:nvSpPr>
        <p:spPr>
          <a:xfrm rot="18500105">
            <a:off x="11858773" y="3552420"/>
            <a:ext cx="334623" cy="1462439"/>
          </a:xfrm>
          <a:custGeom>
            <a:avLst/>
            <a:gdLst>
              <a:gd name="connsiteX0" fmla="*/ 539480 w 557270"/>
              <a:gd name="connsiteY0" fmla="*/ 213726 h 1886379"/>
              <a:gd name="connsiteX1" fmla="*/ 174005 w 557270"/>
              <a:gd name="connsiteY1" fmla="*/ 5646 h 1886379"/>
              <a:gd name="connsiteX2" fmla="*/ 139326 w 557270"/>
              <a:gd name="connsiteY2" fmla="*/ 67003 h 1886379"/>
              <a:gd name="connsiteX3" fmla="*/ 446110 w 557270"/>
              <a:gd name="connsiteY3" fmla="*/ 248406 h 1886379"/>
              <a:gd name="connsiteX4" fmla="*/ 123319 w 557270"/>
              <a:gd name="connsiteY4" fmla="*/ 397797 h 1886379"/>
              <a:gd name="connsiteX5" fmla="*/ 115316 w 557270"/>
              <a:gd name="connsiteY5" fmla="*/ 464489 h 1886379"/>
              <a:gd name="connsiteX6" fmla="*/ 411430 w 557270"/>
              <a:gd name="connsiteY6" fmla="*/ 637889 h 1886379"/>
              <a:gd name="connsiteX7" fmla="*/ 107313 w 557270"/>
              <a:gd name="connsiteY7" fmla="*/ 800618 h 1886379"/>
              <a:gd name="connsiteX8" fmla="*/ 96642 w 557270"/>
              <a:gd name="connsiteY8" fmla="*/ 819292 h 1886379"/>
              <a:gd name="connsiteX9" fmla="*/ 91307 w 557270"/>
              <a:gd name="connsiteY9" fmla="*/ 877982 h 1886379"/>
              <a:gd name="connsiteX10" fmla="*/ 400759 w 557270"/>
              <a:gd name="connsiteY10" fmla="*/ 1064720 h 1886379"/>
              <a:gd name="connsiteX11" fmla="*/ 35285 w 557270"/>
              <a:gd name="connsiteY11" fmla="*/ 1179431 h 1886379"/>
              <a:gd name="connsiteX12" fmla="*/ 16612 w 557270"/>
              <a:gd name="connsiteY12" fmla="*/ 1246123 h 1886379"/>
              <a:gd name="connsiteX13" fmla="*/ 398092 w 557270"/>
              <a:gd name="connsiteY13" fmla="*/ 1515560 h 1886379"/>
              <a:gd name="connsiteX14" fmla="*/ 35285 w 557270"/>
              <a:gd name="connsiteY14" fmla="*/ 1627603 h 1886379"/>
              <a:gd name="connsiteX15" fmla="*/ 27282 w 557270"/>
              <a:gd name="connsiteY15" fmla="*/ 1691628 h 1886379"/>
              <a:gd name="connsiteX16" fmla="*/ 432772 w 557270"/>
              <a:gd name="connsiteY16" fmla="*/ 1883702 h 1886379"/>
              <a:gd name="connsiteX17" fmla="*/ 456781 w 557270"/>
              <a:gd name="connsiteY17" fmla="*/ 1841019 h 1886379"/>
              <a:gd name="connsiteX18" fmla="*/ 136658 w 557270"/>
              <a:gd name="connsiteY18" fmla="*/ 1670287 h 1886379"/>
              <a:gd name="connsiteX19" fmla="*/ 478123 w 557270"/>
              <a:gd name="connsiteY19" fmla="*/ 1566247 h 1886379"/>
              <a:gd name="connsiteX20" fmla="*/ 494129 w 557270"/>
              <a:gd name="connsiteY20" fmla="*/ 1507557 h 1886379"/>
              <a:gd name="connsiteX21" fmla="*/ 139326 w 557270"/>
              <a:gd name="connsiteY21" fmla="*/ 1235453 h 1886379"/>
              <a:gd name="connsiteX22" fmla="*/ 486126 w 557270"/>
              <a:gd name="connsiteY22" fmla="*/ 1096733 h 1886379"/>
              <a:gd name="connsiteX23" fmla="*/ 486126 w 557270"/>
              <a:gd name="connsiteY23" fmla="*/ 1035375 h 1886379"/>
              <a:gd name="connsiteX24" fmla="*/ 152664 w 557270"/>
              <a:gd name="connsiteY24" fmla="*/ 835298 h 1886379"/>
              <a:gd name="connsiteX25" fmla="*/ 499464 w 557270"/>
              <a:gd name="connsiteY25" fmla="*/ 669901 h 1886379"/>
              <a:gd name="connsiteX26" fmla="*/ 499464 w 557270"/>
              <a:gd name="connsiteY26" fmla="*/ 608545 h 1886379"/>
              <a:gd name="connsiteX27" fmla="*/ 214021 w 557270"/>
              <a:gd name="connsiteY27" fmla="*/ 440480 h 1886379"/>
              <a:gd name="connsiteX28" fmla="*/ 536812 w 557270"/>
              <a:gd name="connsiteY28" fmla="*/ 277750 h 1886379"/>
              <a:gd name="connsiteX29" fmla="*/ 539480 w 557270"/>
              <a:gd name="connsiteY29" fmla="*/ 213726 h 188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57270" h="1886379">
                <a:moveTo>
                  <a:pt x="539480" y="213726"/>
                </a:moveTo>
                <a:cubicBezTo>
                  <a:pt x="411430" y="152369"/>
                  <a:pt x="291384" y="83009"/>
                  <a:pt x="174005" y="5646"/>
                </a:cubicBezTo>
                <a:cubicBezTo>
                  <a:pt x="136658" y="-18364"/>
                  <a:pt x="101978" y="40326"/>
                  <a:pt x="139326" y="67003"/>
                </a:cubicBezTo>
                <a:cubicBezTo>
                  <a:pt x="238030" y="136363"/>
                  <a:pt x="342070" y="195052"/>
                  <a:pt x="446110" y="248406"/>
                </a:cubicBezTo>
                <a:cubicBezTo>
                  <a:pt x="342070" y="307095"/>
                  <a:pt x="235362" y="357781"/>
                  <a:pt x="123319" y="397797"/>
                </a:cubicBezTo>
                <a:cubicBezTo>
                  <a:pt x="93975" y="408467"/>
                  <a:pt x="85972" y="445815"/>
                  <a:pt x="115316" y="464489"/>
                </a:cubicBezTo>
                <a:lnTo>
                  <a:pt x="411430" y="637889"/>
                </a:lnTo>
                <a:cubicBezTo>
                  <a:pt x="307390" y="688575"/>
                  <a:pt x="206018" y="741929"/>
                  <a:pt x="107313" y="800618"/>
                </a:cubicBezTo>
                <a:cubicBezTo>
                  <a:pt x="99310" y="805954"/>
                  <a:pt x="96642" y="811289"/>
                  <a:pt x="96642" y="819292"/>
                </a:cubicBezTo>
                <a:cubicBezTo>
                  <a:pt x="75301" y="829963"/>
                  <a:pt x="64630" y="861975"/>
                  <a:pt x="91307" y="877982"/>
                </a:cubicBezTo>
                <a:cubicBezTo>
                  <a:pt x="192679" y="942006"/>
                  <a:pt x="299387" y="1003363"/>
                  <a:pt x="400759" y="1064720"/>
                </a:cubicBezTo>
                <a:cubicBezTo>
                  <a:pt x="286049" y="1128745"/>
                  <a:pt x="168670" y="1166093"/>
                  <a:pt x="35285" y="1179431"/>
                </a:cubicBezTo>
                <a:cubicBezTo>
                  <a:pt x="3273" y="1182099"/>
                  <a:pt x="-15401" y="1227449"/>
                  <a:pt x="16612" y="1246123"/>
                </a:cubicBezTo>
                <a:cubicBezTo>
                  <a:pt x="155332" y="1323487"/>
                  <a:pt x="280713" y="1411520"/>
                  <a:pt x="398092" y="1515560"/>
                </a:cubicBezTo>
                <a:cubicBezTo>
                  <a:pt x="278046" y="1552908"/>
                  <a:pt x="155332" y="1590256"/>
                  <a:pt x="35285" y="1627603"/>
                </a:cubicBezTo>
                <a:cubicBezTo>
                  <a:pt x="8608" y="1635607"/>
                  <a:pt x="-2062" y="1678290"/>
                  <a:pt x="27282" y="1691628"/>
                </a:cubicBezTo>
                <a:cubicBezTo>
                  <a:pt x="160667" y="1758320"/>
                  <a:pt x="294052" y="1825013"/>
                  <a:pt x="432772" y="1883702"/>
                </a:cubicBezTo>
                <a:cubicBezTo>
                  <a:pt x="462116" y="1897041"/>
                  <a:pt x="486126" y="1857025"/>
                  <a:pt x="456781" y="1841019"/>
                </a:cubicBezTo>
                <a:cubicBezTo>
                  <a:pt x="352741" y="1779662"/>
                  <a:pt x="246033" y="1723641"/>
                  <a:pt x="136658" y="1670287"/>
                </a:cubicBezTo>
                <a:cubicBezTo>
                  <a:pt x="251369" y="1635607"/>
                  <a:pt x="363412" y="1600926"/>
                  <a:pt x="478123" y="1566247"/>
                </a:cubicBezTo>
                <a:cubicBezTo>
                  <a:pt x="502132" y="1558243"/>
                  <a:pt x="512803" y="1526231"/>
                  <a:pt x="494129" y="1507557"/>
                </a:cubicBezTo>
                <a:cubicBezTo>
                  <a:pt x="384753" y="1403517"/>
                  <a:pt x="267375" y="1315483"/>
                  <a:pt x="139326" y="1235453"/>
                </a:cubicBezTo>
                <a:cubicBezTo>
                  <a:pt x="262039" y="1211443"/>
                  <a:pt x="376750" y="1166093"/>
                  <a:pt x="486126" y="1096733"/>
                </a:cubicBezTo>
                <a:cubicBezTo>
                  <a:pt x="510135" y="1083394"/>
                  <a:pt x="510135" y="1048714"/>
                  <a:pt x="486126" y="1035375"/>
                </a:cubicBezTo>
                <a:cubicBezTo>
                  <a:pt x="376750" y="966015"/>
                  <a:pt x="267375" y="896656"/>
                  <a:pt x="152664" y="835298"/>
                </a:cubicBezTo>
                <a:cubicBezTo>
                  <a:pt x="270043" y="784612"/>
                  <a:pt x="384753" y="728591"/>
                  <a:pt x="499464" y="669901"/>
                </a:cubicBezTo>
                <a:cubicBezTo>
                  <a:pt x="523473" y="659231"/>
                  <a:pt x="520806" y="621883"/>
                  <a:pt x="499464" y="608545"/>
                </a:cubicBezTo>
                <a:cubicBezTo>
                  <a:pt x="403427" y="552523"/>
                  <a:pt x="307390" y="496501"/>
                  <a:pt x="214021" y="440480"/>
                </a:cubicBezTo>
                <a:cubicBezTo>
                  <a:pt x="326064" y="395129"/>
                  <a:pt x="435439" y="344443"/>
                  <a:pt x="536812" y="277750"/>
                </a:cubicBezTo>
                <a:cubicBezTo>
                  <a:pt x="560821" y="264412"/>
                  <a:pt x="566157" y="227064"/>
                  <a:pt x="539480" y="213726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Polyline: figure 48">
            <a:extLst>
              <a:ext uri="{FF2B5EF4-FFF2-40B4-BE49-F238E27FC236}">
                <a16:creationId xmlns:a16="http://schemas.microsoft.com/office/drawing/2014/main" id="{32F2F2D2-3DA1-449D-B04C-0EA205441445}"/>
              </a:ext>
            </a:extLst>
          </p:cNvPr>
          <p:cNvSpPr/>
          <p:nvPr/>
        </p:nvSpPr>
        <p:spPr>
          <a:xfrm>
            <a:off x="11765743" y="2482455"/>
            <a:ext cx="392645" cy="378289"/>
          </a:xfrm>
          <a:custGeom>
            <a:avLst/>
            <a:gdLst>
              <a:gd name="connsiteX0" fmla="*/ 474623 w 486542"/>
              <a:gd name="connsiteY0" fmla="*/ 157599 h 468753"/>
              <a:gd name="connsiteX1" fmla="*/ 314561 w 486542"/>
              <a:gd name="connsiteY1" fmla="*/ 37552 h 468753"/>
              <a:gd name="connsiteX2" fmla="*/ 237198 w 486542"/>
              <a:gd name="connsiteY2" fmla="*/ 205 h 468753"/>
              <a:gd name="connsiteX3" fmla="*/ 165170 w 486542"/>
              <a:gd name="connsiteY3" fmla="*/ 53559 h 468753"/>
              <a:gd name="connsiteX4" fmla="*/ 21115 w 486542"/>
              <a:gd name="connsiteY4" fmla="*/ 200282 h 468753"/>
              <a:gd name="connsiteX5" fmla="*/ 18447 w 486542"/>
              <a:gd name="connsiteY5" fmla="*/ 205617 h 468753"/>
              <a:gd name="connsiteX6" fmla="*/ 2441 w 486542"/>
              <a:gd name="connsiteY6" fmla="*/ 232294 h 468753"/>
              <a:gd name="connsiteX7" fmla="*/ 218524 w 486542"/>
              <a:gd name="connsiteY7" fmla="*/ 461716 h 468753"/>
              <a:gd name="connsiteX8" fmla="*/ 253204 w 486542"/>
              <a:gd name="connsiteY8" fmla="*/ 461716 h 468753"/>
              <a:gd name="connsiteX9" fmla="*/ 479958 w 486542"/>
              <a:gd name="connsiteY9" fmla="*/ 202949 h 468753"/>
              <a:gd name="connsiteX10" fmla="*/ 474623 w 486542"/>
              <a:gd name="connsiteY10" fmla="*/ 157599 h 468753"/>
              <a:gd name="connsiteX11" fmla="*/ 229195 w 486542"/>
              <a:gd name="connsiteY11" fmla="*/ 408362 h 468753"/>
              <a:gd name="connsiteX12" fmla="*/ 50459 w 486542"/>
              <a:gd name="connsiteY12" fmla="*/ 240297 h 468753"/>
              <a:gd name="connsiteX13" fmla="*/ 55795 w 486542"/>
              <a:gd name="connsiteY13" fmla="*/ 234962 h 468753"/>
              <a:gd name="connsiteX14" fmla="*/ 151832 w 486542"/>
              <a:gd name="connsiteY14" fmla="*/ 138925 h 468753"/>
              <a:gd name="connsiteX15" fmla="*/ 239866 w 486542"/>
              <a:gd name="connsiteY15" fmla="*/ 64229 h 468753"/>
              <a:gd name="connsiteX16" fmla="*/ 335903 w 486542"/>
              <a:gd name="connsiteY16" fmla="*/ 122919 h 468753"/>
              <a:gd name="connsiteX17" fmla="*/ 418601 w 486542"/>
              <a:gd name="connsiteY17" fmla="*/ 184276 h 468753"/>
              <a:gd name="connsiteX18" fmla="*/ 229195 w 486542"/>
              <a:gd name="connsiteY18" fmla="*/ 408362 h 46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86542" h="468753">
                <a:moveTo>
                  <a:pt x="474623" y="157599"/>
                </a:moveTo>
                <a:cubicBezTo>
                  <a:pt x="421269" y="117583"/>
                  <a:pt x="367915" y="77568"/>
                  <a:pt x="314561" y="37552"/>
                </a:cubicBezTo>
                <a:cubicBezTo>
                  <a:pt x="293220" y="21546"/>
                  <a:pt x="269211" y="-2463"/>
                  <a:pt x="237198" y="205"/>
                </a:cubicBezTo>
                <a:cubicBezTo>
                  <a:pt x="205186" y="2872"/>
                  <a:pt x="183844" y="32217"/>
                  <a:pt x="165170" y="53559"/>
                </a:cubicBezTo>
                <a:cubicBezTo>
                  <a:pt x="117152" y="101577"/>
                  <a:pt x="69134" y="149595"/>
                  <a:pt x="21115" y="200282"/>
                </a:cubicBezTo>
                <a:cubicBezTo>
                  <a:pt x="18447" y="202949"/>
                  <a:pt x="18447" y="202949"/>
                  <a:pt x="18447" y="205617"/>
                </a:cubicBezTo>
                <a:cubicBezTo>
                  <a:pt x="7777" y="205617"/>
                  <a:pt x="-5562" y="218956"/>
                  <a:pt x="2441" y="232294"/>
                </a:cubicBezTo>
                <a:cubicBezTo>
                  <a:pt x="58463" y="322996"/>
                  <a:pt x="135826" y="395023"/>
                  <a:pt x="218524" y="461716"/>
                </a:cubicBezTo>
                <a:cubicBezTo>
                  <a:pt x="229195" y="469719"/>
                  <a:pt x="242534" y="472386"/>
                  <a:pt x="253204" y="461716"/>
                </a:cubicBezTo>
                <a:cubicBezTo>
                  <a:pt x="330567" y="376349"/>
                  <a:pt x="405263" y="288316"/>
                  <a:pt x="479958" y="202949"/>
                </a:cubicBezTo>
                <a:cubicBezTo>
                  <a:pt x="490629" y="184276"/>
                  <a:pt x="487961" y="168269"/>
                  <a:pt x="474623" y="157599"/>
                </a:cubicBezTo>
                <a:close/>
                <a:moveTo>
                  <a:pt x="229195" y="408362"/>
                </a:moveTo>
                <a:cubicBezTo>
                  <a:pt x="159835" y="360343"/>
                  <a:pt x="103813" y="304322"/>
                  <a:pt x="50459" y="240297"/>
                </a:cubicBezTo>
                <a:cubicBezTo>
                  <a:pt x="53127" y="240297"/>
                  <a:pt x="55795" y="237629"/>
                  <a:pt x="55795" y="234962"/>
                </a:cubicBezTo>
                <a:cubicBezTo>
                  <a:pt x="87807" y="202949"/>
                  <a:pt x="119820" y="170937"/>
                  <a:pt x="151832" y="138925"/>
                </a:cubicBezTo>
                <a:cubicBezTo>
                  <a:pt x="175841" y="114915"/>
                  <a:pt x="205186" y="66897"/>
                  <a:pt x="239866" y="64229"/>
                </a:cubicBezTo>
                <a:cubicBezTo>
                  <a:pt x="274546" y="61562"/>
                  <a:pt x="309226" y="101577"/>
                  <a:pt x="335903" y="122919"/>
                </a:cubicBezTo>
                <a:cubicBezTo>
                  <a:pt x="362580" y="144260"/>
                  <a:pt x="391924" y="162934"/>
                  <a:pt x="418601" y="184276"/>
                </a:cubicBezTo>
                <a:cubicBezTo>
                  <a:pt x="357244" y="258971"/>
                  <a:pt x="293220" y="333666"/>
                  <a:pt x="229195" y="408362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Polyline: figure 51">
            <a:extLst>
              <a:ext uri="{FF2B5EF4-FFF2-40B4-BE49-F238E27FC236}">
                <a16:creationId xmlns:a16="http://schemas.microsoft.com/office/drawing/2014/main" id="{D3E3EE43-F311-4F87-A1B2-515888456FA0}"/>
              </a:ext>
            </a:extLst>
          </p:cNvPr>
          <p:cNvSpPr/>
          <p:nvPr/>
        </p:nvSpPr>
        <p:spPr>
          <a:xfrm>
            <a:off x="12171303" y="3332920"/>
            <a:ext cx="146468" cy="270706"/>
          </a:xfrm>
          <a:custGeom>
            <a:avLst/>
            <a:gdLst>
              <a:gd name="connsiteX0" fmla="*/ 167366 w 181494"/>
              <a:gd name="connsiteY0" fmla="*/ 293636 h 335443"/>
              <a:gd name="connsiteX1" fmla="*/ 47320 w 181494"/>
              <a:gd name="connsiteY1" fmla="*/ 18863 h 335443"/>
              <a:gd name="connsiteX2" fmla="*/ 25978 w 181494"/>
              <a:gd name="connsiteY2" fmla="*/ 5525 h 335443"/>
              <a:gd name="connsiteX3" fmla="*/ 154028 w 181494"/>
              <a:gd name="connsiteY3" fmla="*/ 333651 h 335443"/>
              <a:gd name="connsiteX4" fmla="*/ 167366 w 181494"/>
              <a:gd name="connsiteY4" fmla="*/ 293636 h 33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94" h="335443">
                <a:moveTo>
                  <a:pt x="167366" y="293636"/>
                </a:moveTo>
                <a:cubicBezTo>
                  <a:pt x="60658" y="248285"/>
                  <a:pt x="-3366" y="130907"/>
                  <a:pt x="47320" y="18863"/>
                </a:cubicBezTo>
                <a:cubicBezTo>
                  <a:pt x="52655" y="5525"/>
                  <a:pt x="33982" y="-7813"/>
                  <a:pt x="25978" y="5525"/>
                </a:cubicBezTo>
                <a:cubicBezTo>
                  <a:pt x="-38046" y="122903"/>
                  <a:pt x="20643" y="298971"/>
                  <a:pt x="154028" y="333651"/>
                </a:cubicBezTo>
                <a:cubicBezTo>
                  <a:pt x="183373" y="344322"/>
                  <a:pt x="191375" y="304307"/>
                  <a:pt x="167366" y="293636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Polyline: figure 52">
            <a:extLst>
              <a:ext uri="{FF2B5EF4-FFF2-40B4-BE49-F238E27FC236}">
                <a16:creationId xmlns:a16="http://schemas.microsoft.com/office/drawing/2014/main" id="{EF3CC2A3-173E-49D3-B617-994C809AFFFE}"/>
              </a:ext>
            </a:extLst>
          </p:cNvPr>
          <p:cNvSpPr/>
          <p:nvPr/>
        </p:nvSpPr>
        <p:spPr>
          <a:xfrm>
            <a:off x="12272929" y="3374941"/>
            <a:ext cx="144942" cy="201532"/>
          </a:xfrm>
          <a:custGeom>
            <a:avLst/>
            <a:gdLst>
              <a:gd name="connsiteX0" fmla="*/ 164151 w 179603"/>
              <a:gd name="connsiteY0" fmla="*/ 212222 h 249727"/>
              <a:gd name="connsiteX1" fmla="*/ 30766 w 179603"/>
              <a:gd name="connsiteY1" fmla="*/ 17481 h 249727"/>
              <a:gd name="connsiteX2" fmla="*/ 4089 w 179603"/>
              <a:gd name="connsiteY2" fmla="*/ 9477 h 249727"/>
              <a:gd name="connsiteX3" fmla="*/ 153480 w 179603"/>
              <a:gd name="connsiteY3" fmla="*/ 249570 h 249727"/>
              <a:gd name="connsiteX4" fmla="*/ 164151 w 179603"/>
              <a:gd name="connsiteY4" fmla="*/ 212222 h 249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3" h="249727">
                <a:moveTo>
                  <a:pt x="164151" y="212222"/>
                </a:moveTo>
                <a:cubicBezTo>
                  <a:pt x="78784" y="185545"/>
                  <a:pt x="17428" y="113518"/>
                  <a:pt x="30766" y="17481"/>
                </a:cubicBezTo>
                <a:cubicBezTo>
                  <a:pt x="33434" y="-1193"/>
                  <a:pt x="6757" y="-6529"/>
                  <a:pt x="4089" y="9477"/>
                </a:cubicBezTo>
                <a:cubicBezTo>
                  <a:pt x="-17253" y="108182"/>
                  <a:pt x="46772" y="230896"/>
                  <a:pt x="153480" y="249570"/>
                </a:cubicBezTo>
                <a:cubicBezTo>
                  <a:pt x="180157" y="252238"/>
                  <a:pt x="190828" y="220225"/>
                  <a:pt x="164151" y="212222"/>
                </a:cubicBezTo>
                <a:close/>
              </a:path>
            </a:pathLst>
          </a:custGeom>
          <a:solidFill>
            <a:srgbClr val="3b2f4e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Polyline: figure 54">
            <a:extLst>
              <a:ext uri="{FF2B5EF4-FFF2-40B4-BE49-F238E27FC236}">
                <a16:creationId xmlns:a16="http://schemas.microsoft.com/office/drawing/2014/main" id="{436C681B-D177-412B-B675-8071F9859799}"/>
              </a:ext>
            </a:extLst>
          </p:cNvPr>
          <p:cNvSpPr/>
          <p:nvPr/>
        </p:nvSpPr>
        <p:spPr>
          <a:xfrm>
            <a:off x="10794879" y="2328594"/>
            <a:ext cx="371116" cy="370291"/>
          </a:xfrm>
          <a:custGeom>
            <a:avLst/>
            <a:gdLst>
              <a:gd name="connsiteX0" fmla="*/ 392662 w 459865"/>
              <a:gd name="connsiteY0" fmla="*/ 66692 h 458843"/>
              <a:gd name="connsiteX1" fmla="*/ 229933 w 459865"/>
              <a:gd name="connsiteY1" fmla="*/ 0 h 458843"/>
              <a:gd name="connsiteX2" fmla="*/ 141899 w 459865"/>
              <a:gd name="connsiteY2" fmla="*/ 18674 h 458843"/>
              <a:gd name="connsiteX3" fmla="*/ 67203 w 459865"/>
              <a:gd name="connsiteY3" fmla="*/ 66692 h 458843"/>
              <a:gd name="connsiteX4" fmla="*/ 19185 w 459865"/>
              <a:gd name="connsiteY4" fmla="*/ 141388 h 458843"/>
              <a:gd name="connsiteX5" fmla="*/ 511 w 459865"/>
              <a:gd name="connsiteY5" fmla="*/ 229422 h 458843"/>
              <a:gd name="connsiteX6" fmla="*/ 67203 w 459865"/>
              <a:gd name="connsiteY6" fmla="*/ 392151 h 458843"/>
              <a:gd name="connsiteX7" fmla="*/ 229933 w 459865"/>
              <a:gd name="connsiteY7" fmla="*/ 458843 h 458843"/>
              <a:gd name="connsiteX8" fmla="*/ 317967 w 459865"/>
              <a:gd name="connsiteY8" fmla="*/ 440169 h 458843"/>
              <a:gd name="connsiteX9" fmla="*/ 392662 w 459865"/>
              <a:gd name="connsiteY9" fmla="*/ 392151 h 458843"/>
              <a:gd name="connsiteX10" fmla="*/ 440681 w 459865"/>
              <a:gd name="connsiteY10" fmla="*/ 317456 h 458843"/>
              <a:gd name="connsiteX11" fmla="*/ 459354 w 459865"/>
              <a:gd name="connsiteY11" fmla="*/ 229422 h 458843"/>
              <a:gd name="connsiteX12" fmla="*/ 392662 w 459865"/>
              <a:gd name="connsiteY12" fmla="*/ 66692 h 458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59865" h="458843">
                <a:moveTo>
                  <a:pt x="392662" y="66692"/>
                </a:moveTo>
                <a:cubicBezTo>
                  <a:pt x="347311" y="24009"/>
                  <a:pt x="291290" y="0"/>
                  <a:pt x="229933" y="0"/>
                </a:cubicBezTo>
                <a:cubicBezTo>
                  <a:pt x="197921" y="0"/>
                  <a:pt x="168576" y="5335"/>
                  <a:pt x="141899" y="18674"/>
                </a:cubicBezTo>
                <a:cubicBezTo>
                  <a:pt x="112554" y="26677"/>
                  <a:pt x="88545" y="42683"/>
                  <a:pt x="67203" y="66692"/>
                </a:cubicBezTo>
                <a:cubicBezTo>
                  <a:pt x="45862" y="88034"/>
                  <a:pt x="29856" y="112043"/>
                  <a:pt x="19185" y="141388"/>
                </a:cubicBezTo>
                <a:cubicBezTo>
                  <a:pt x="5846" y="168065"/>
                  <a:pt x="-2157" y="197409"/>
                  <a:pt x="511" y="229422"/>
                </a:cubicBezTo>
                <a:cubicBezTo>
                  <a:pt x="3179" y="288111"/>
                  <a:pt x="21853" y="352136"/>
                  <a:pt x="67203" y="392151"/>
                </a:cubicBezTo>
                <a:cubicBezTo>
                  <a:pt x="112554" y="434834"/>
                  <a:pt x="168576" y="458843"/>
                  <a:pt x="229933" y="458843"/>
                </a:cubicBezTo>
                <a:cubicBezTo>
                  <a:pt x="261945" y="458843"/>
                  <a:pt x="291290" y="453508"/>
                  <a:pt x="317967" y="440169"/>
                </a:cubicBezTo>
                <a:cubicBezTo>
                  <a:pt x="347311" y="432166"/>
                  <a:pt x="371321" y="416160"/>
                  <a:pt x="392662" y="392151"/>
                </a:cubicBezTo>
                <a:cubicBezTo>
                  <a:pt x="414004" y="370809"/>
                  <a:pt x="430010" y="346800"/>
                  <a:pt x="440681" y="317456"/>
                </a:cubicBezTo>
                <a:cubicBezTo>
                  <a:pt x="454019" y="290779"/>
                  <a:pt x="462022" y="261434"/>
                  <a:pt x="459354" y="229422"/>
                </a:cubicBezTo>
                <a:cubicBezTo>
                  <a:pt x="456687" y="170732"/>
                  <a:pt x="438013" y="109375"/>
                  <a:pt x="392662" y="66692"/>
                </a:cubicBezTo>
                <a:close/>
              </a:path>
            </a:pathLst>
          </a:custGeom>
          <a:solidFill>
            <a:schemeClr val="accent4"/>
          </a:solidFill>
          <a:ln w="2665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D0426946-5A56-4370-B896-209A0BC04B28}"/>
              </a:ext>
            </a:extLst>
          </p:cNvPr>
          <p:cNvSpPr/>
          <p:nvPr/>
        </p:nvSpPr>
        <p:spPr>
          <a:xfrm>
            <a:off x="4771694" y="2222730"/>
            <a:ext cx="2648612" cy="264861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udea" panose="02000000000000000000" pitchFamily="50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F939184-9A68-4CE9-97D9-A29F87A25178}"/>
              </a:ext>
            </a:extLst>
          </p:cNvPr>
          <p:cNvSpPr/>
          <p:nvPr/>
        </p:nvSpPr>
        <p:spPr>
          <a:xfrm>
            <a:off x="4959191" y="3046634"/>
            <a:ext cx="2273618" cy="1422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0EA243-C68B-4118-B2B9-E6A9921C346D}"/>
              </a:ext>
            </a:extLst>
          </p:cNvPr>
          <p:cNvSpPr txBox="1"/>
          <p:nvPr/>
        </p:nvSpPr>
        <p:spPr>
          <a:xfrm>
            <a:off x="5190166" y="2671600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198853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olyline: figure 14">
            <a:extLst>
              <a:ext uri="{FF2B5EF4-FFF2-40B4-BE49-F238E27FC236}">
                <a16:creationId xmlns:a16="http://schemas.microsoft.com/office/drawing/2014/main" id="{D970C034-6F92-4D6B-8A83-E4B51B6FDF57}"/>
              </a:ext>
            </a:extLst>
          </p:cNvPr>
          <p:cNvSpPr/>
          <p:nvPr/>
        </p:nvSpPr>
        <p:spPr>
          <a:xfrm>
            <a:off x="4153745" y="1532829"/>
            <a:ext cx="8204268" cy="4890937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7F2931C-3567-4D0C-B5B5-4E08042E6560}"/>
              </a:ext>
            </a:extLst>
          </p:cNvPr>
          <p:cNvSpPr txBox="1">
            <a:spLocks/>
          </p:cNvSpPr>
          <p:nvPr/>
        </p:nvSpPr>
        <p:spPr>
          <a:xfrm>
            <a:off x="2287255" y="3090808"/>
            <a:ext cx="2765290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</a:t>
            </a:r>
            <a:b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</a:b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offered by a company. </a:t>
            </a:r>
          </a:p>
        </p:txBody>
      </p:sp>
      <p:sp>
        <p:nvSpPr>
          <p:cNvPr id="12" name="Rectangle 116">
            <a:extLst>
              <a:ext uri="{FF2B5EF4-FFF2-40B4-BE49-F238E27FC236}">
                <a16:creationId xmlns:a16="http://schemas.microsoft.com/office/drawing/2014/main" id="{72480B92-F213-4585-B896-E66D3A607AB9}"/>
              </a:ext>
            </a:extLst>
          </p:cNvPr>
          <p:cNvSpPr/>
          <p:nvPr/>
        </p:nvSpPr>
        <p:spPr>
          <a:xfrm>
            <a:off x="2287255" y="2763979"/>
            <a:ext cx="25015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One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8CFC09-B2DB-401D-9807-84BD553242C9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5FF69B-9849-4A59-8D33-2E0A378DBB57}"/>
              </a:ext>
            </a:extLst>
          </p:cNvPr>
          <p:cNvGrpSpPr/>
          <p:nvPr/>
        </p:nvGrpSpPr>
        <p:grpSpPr>
          <a:xfrm>
            <a:off x="725815" y="4353991"/>
            <a:ext cx="1445518" cy="1445518"/>
            <a:chOff x="6318822" y="4173674"/>
            <a:chExt cx="1947687" cy="1947687"/>
          </a:xfrm>
        </p:grpSpPr>
        <p:graphicFrame>
          <p:nvGraphicFramePr>
            <p:cNvPr id="24" name="Chart 10">
              <a:extLst>
                <a:ext uri="{FF2B5EF4-FFF2-40B4-BE49-F238E27FC236}">
                  <a16:creationId xmlns:a16="http://schemas.microsoft.com/office/drawing/2014/main" id="{E956BF53-F375-417C-BAB4-2C0CFA00D4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13127968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BFE9799E-23C5-42EB-9426-37E7D223150E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</a:t>
              </a:r>
              <a:r>
                <a:rPr lang="en-AU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7C03CE-F67D-4ABB-8200-398CF9F9EB1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293C90-5FD3-4F21-8BFE-3AD7228CA54C}"/>
              </a:ext>
            </a:extLst>
          </p:cNvPr>
          <p:cNvGrpSpPr/>
          <p:nvPr/>
        </p:nvGrpSpPr>
        <p:grpSpPr>
          <a:xfrm>
            <a:off x="725815" y="2529685"/>
            <a:ext cx="1445518" cy="1445518"/>
            <a:chOff x="6318822" y="4173674"/>
            <a:chExt cx="1947687" cy="1947687"/>
          </a:xfrm>
        </p:grpSpPr>
        <p:graphicFrame>
          <p:nvGraphicFramePr>
            <p:cNvPr id="34" name="Chart 10">
              <a:extLst>
                <a:ext uri="{FF2B5EF4-FFF2-40B4-BE49-F238E27FC236}">
                  <a16:creationId xmlns:a16="http://schemas.microsoft.com/office/drawing/2014/main" id="{83BC43F5-FEE6-4B37-B66D-B9A2A8CA6D3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29908002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EB2FF5F0-437B-4C14-B823-B13DE572A480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6</a:t>
              </a:r>
              <a:r>
                <a:rPr lang="en-AU" sz="1600" b="1" dirty="0">
                  <a:solidFill>
                    <a:schemeClr val="accent2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0%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DFDCF5-2A53-440B-86B8-E1BAE32599A7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sp>
        <p:nvSpPr>
          <p:cNvPr id="20" name="Drawing 12">
            <a:extLst>
              <a:ext uri="{FF2B5EF4-FFF2-40B4-BE49-F238E27FC236}">
                <a16:creationId xmlns:a16="http://schemas.microsoft.com/office/drawing/2014/main" id="{24443058-D3C6-4A4F-99B9-6C96E3382A49}"/>
              </a:ext>
            </a:extLst>
          </p:cNvPr>
          <p:cNvSpPr/>
          <p:nvPr/>
        </p:nvSpPr>
        <p:spPr>
          <a:xfrm>
            <a:off x="6072761" y="2529685"/>
            <a:ext cx="582540" cy="694079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chemeClr val="accent4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506">
              <a:solidFill>
                <a:srgbClr val="3b2f4e"/>
              </a:solidFill>
            </a:endParaRP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D49C9047-5748-44B8-86FC-CE60D0D23E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6C4F205-D5F2-4240-8A86-02304CDFD0D9}"/>
              </a:ext>
            </a:extLst>
          </p:cNvPr>
          <p:cNvSpPr txBox="1">
            <a:spLocks/>
          </p:cNvSpPr>
          <p:nvPr/>
        </p:nvSpPr>
        <p:spPr>
          <a:xfrm>
            <a:off x="2287255" y="4917241"/>
            <a:ext cx="2765290" cy="38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</a:t>
            </a:r>
            <a:b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</a:br>
            <a:r>
              <a:rPr lang="en-US" sz="1100" dirty="0">
                <a:solidFill>
                  <a:schemeClr val="accent2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offered by a company. </a:t>
            </a:r>
          </a:p>
        </p:txBody>
      </p:sp>
      <p:sp>
        <p:nvSpPr>
          <p:cNvPr id="22" name="Rectangle 116">
            <a:extLst>
              <a:ext uri="{FF2B5EF4-FFF2-40B4-BE49-F238E27FC236}">
                <a16:creationId xmlns:a16="http://schemas.microsoft.com/office/drawing/2014/main" id="{58A3AD43-0905-430D-BB9B-00C45B81F44A}"/>
              </a:ext>
            </a:extLst>
          </p:cNvPr>
          <p:cNvSpPr/>
          <p:nvPr/>
        </p:nvSpPr>
        <p:spPr>
          <a:xfrm>
            <a:off x="2287255" y="4590412"/>
            <a:ext cx="25015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 SemiBold" pitchFamily="2" charset="77"/>
              </a:rPr>
              <a:t>Title Two</a:t>
            </a:r>
          </a:p>
        </p:txBody>
      </p:sp>
      <p:sp>
        <p:nvSpPr>
          <p:cNvPr id="30" name="Polyline: figure 29">
            <a:extLst>
              <a:ext uri="{FF2B5EF4-FFF2-40B4-BE49-F238E27FC236}">
                <a16:creationId xmlns:a16="http://schemas.microsoft.com/office/drawing/2014/main" id="{94C96823-496A-4567-B267-14E24D873E4D}"/>
              </a:ext>
            </a:extLst>
          </p:cNvPr>
          <p:cNvSpPr/>
          <p:nvPr/>
        </p:nvSpPr>
        <p:spPr>
          <a:xfrm>
            <a:off x="7896892" y="-413457"/>
            <a:ext cx="929595" cy="642167"/>
          </a:xfrm>
          <a:custGeom>
            <a:avLst/>
            <a:gdLst>
              <a:gd name="connsiteX0" fmla="*/ 481276 w 483533"/>
              <a:gd name="connsiteY0" fmla="*/ 316977 h 334026"/>
              <a:gd name="connsiteX1" fmla="*/ 237436 w 483533"/>
              <a:gd name="connsiteY1" fmla="*/ 4557 h 334026"/>
              <a:gd name="connsiteX2" fmla="*/ 237436 w 483533"/>
              <a:gd name="connsiteY2" fmla="*/ 4557 h 334026"/>
              <a:gd name="connsiteX3" fmla="*/ 226958 w 483533"/>
              <a:gd name="connsiteY3" fmla="*/ 747 h 334026"/>
              <a:gd name="connsiteX4" fmla="*/ 6931 w 483533"/>
              <a:gd name="connsiteY4" fmla="*/ 137907 h 334026"/>
              <a:gd name="connsiteX5" fmla="*/ 5026 w 483533"/>
              <a:gd name="connsiteY5" fmla="*/ 146480 h 334026"/>
              <a:gd name="connsiteX6" fmla="*/ 5026 w 483533"/>
              <a:gd name="connsiteY6" fmla="*/ 160767 h 334026"/>
              <a:gd name="connsiteX7" fmla="*/ 466036 w 483533"/>
              <a:gd name="connsiteY7" fmla="*/ 333170 h 334026"/>
              <a:gd name="connsiteX8" fmla="*/ 481276 w 483533"/>
              <a:gd name="connsiteY8" fmla="*/ 316977 h 334026"/>
              <a:gd name="connsiteX9" fmla="*/ 19313 w 483533"/>
              <a:gd name="connsiteY9" fmla="*/ 148385 h 334026"/>
              <a:gd name="connsiteX10" fmla="*/ 224101 w 483533"/>
              <a:gd name="connsiteY10" fmla="*/ 25512 h 334026"/>
              <a:gd name="connsiteX11" fmla="*/ 437461 w 483533"/>
              <a:gd name="connsiteY11" fmla="*/ 295070 h 334026"/>
              <a:gd name="connsiteX12" fmla="*/ 19313 w 483533"/>
              <a:gd name="connsiteY12" fmla="*/ 148385 h 33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3533" h="334026">
                <a:moveTo>
                  <a:pt x="481276" y="316977"/>
                </a:moveTo>
                <a:cubicBezTo>
                  <a:pt x="406981" y="208392"/>
                  <a:pt x="327923" y="100760"/>
                  <a:pt x="237436" y="4557"/>
                </a:cubicBezTo>
                <a:cubicBezTo>
                  <a:pt x="237436" y="4557"/>
                  <a:pt x="237436" y="4557"/>
                  <a:pt x="237436" y="4557"/>
                </a:cubicBezTo>
                <a:cubicBezTo>
                  <a:pt x="235531" y="747"/>
                  <a:pt x="231721" y="-1158"/>
                  <a:pt x="226958" y="747"/>
                </a:cubicBezTo>
                <a:cubicBezTo>
                  <a:pt x="148853" y="32180"/>
                  <a:pt x="70748" y="81710"/>
                  <a:pt x="6931" y="137907"/>
                </a:cubicBezTo>
                <a:cubicBezTo>
                  <a:pt x="4073" y="140765"/>
                  <a:pt x="4073" y="143622"/>
                  <a:pt x="5026" y="146480"/>
                </a:cubicBezTo>
                <a:cubicBezTo>
                  <a:pt x="-689" y="148385"/>
                  <a:pt x="-2594" y="158862"/>
                  <a:pt x="5026" y="160767"/>
                </a:cubicBezTo>
                <a:cubicBezTo>
                  <a:pt x="162188" y="209345"/>
                  <a:pt x="316493" y="265542"/>
                  <a:pt x="466036" y="333170"/>
                </a:cubicBezTo>
                <a:cubicBezTo>
                  <a:pt x="475561" y="336980"/>
                  <a:pt x="488896" y="327455"/>
                  <a:pt x="481276" y="316977"/>
                </a:cubicBezTo>
                <a:close/>
                <a:moveTo>
                  <a:pt x="19313" y="148385"/>
                </a:moveTo>
                <a:cubicBezTo>
                  <a:pt x="86941" y="106475"/>
                  <a:pt x="155521" y="65517"/>
                  <a:pt x="224101" y="25512"/>
                </a:cubicBezTo>
                <a:cubicBezTo>
                  <a:pt x="297443" y="114095"/>
                  <a:pt x="369833" y="202677"/>
                  <a:pt x="437461" y="295070"/>
                </a:cubicBezTo>
                <a:cubicBezTo>
                  <a:pt x="301253" y="236967"/>
                  <a:pt x="162188" y="187437"/>
                  <a:pt x="19313" y="148385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Polyline: figure 30">
            <a:extLst>
              <a:ext uri="{FF2B5EF4-FFF2-40B4-BE49-F238E27FC236}">
                <a16:creationId xmlns:a16="http://schemas.microsoft.com/office/drawing/2014/main" id="{50151427-97FF-4156-8814-4168EC85B71E}"/>
              </a:ext>
            </a:extLst>
          </p:cNvPr>
          <p:cNvSpPr/>
          <p:nvPr/>
        </p:nvSpPr>
        <p:spPr>
          <a:xfrm>
            <a:off x="8108356" y="694079"/>
            <a:ext cx="319882" cy="305759"/>
          </a:xfrm>
          <a:custGeom>
            <a:avLst/>
            <a:gdLst>
              <a:gd name="connsiteX0" fmla="*/ 161732 w 166388"/>
              <a:gd name="connsiteY0" fmla="*/ 54260 h 159042"/>
              <a:gd name="connsiteX1" fmla="*/ 66482 w 166388"/>
              <a:gd name="connsiteY1" fmla="*/ 920 h 159042"/>
              <a:gd name="connsiteX2" fmla="*/ 53147 w 166388"/>
              <a:gd name="connsiteY2" fmla="*/ 4730 h 159042"/>
              <a:gd name="connsiteX3" fmla="*/ 759 w 166388"/>
              <a:gd name="connsiteY3" fmla="*/ 92360 h 159042"/>
              <a:gd name="connsiteX4" fmla="*/ 15047 w 166388"/>
              <a:gd name="connsiteY4" fmla="*/ 102837 h 159042"/>
              <a:gd name="connsiteX5" fmla="*/ 119822 w 166388"/>
              <a:gd name="connsiteY5" fmla="*/ 158082 h 159042"/>
              <a:gd name="connsiteX6" fmla="*/ 133157 w 166388"/>
              <a:gd name="connsiteY6" fmla="*/ 150462 h 159042"/>
              <a:gd name="connsiteX7" fmla="*/ 164589 w 166388"/>
              <a:gd name="connsiteY7" fmla="*/ 66642 h 159042"/>
              <a:gd name="connsiteX8" fmla="*/ 161732 w 166388"/>
              <a:gd name="connsiteY8" fmla="*/ 54260 h 159042"/>
              <a:gd name="connsiteX9" fmla="*/ 116964 w 166388"/>
              <a:gd name="connsiteY9" fmla="*/ 139032 h 159042"/>
              <a:gd name="connsiteX10" fmla="*/ 21714 w 166388"/>
              <a:gd name="connsiteY10" fmla="*/ 94265 h 159042"/>
              <a:gd name="connsiteX11" fmla="*/ 64577 w 166388"/>
              <a:gd name="connsiteY11" fmla="*/ 21875 h 159042"/>
              <a:gd name="connsiteX12" fmla="*/ 142682 w 166388"/>
              <a:gd name="connsiteY12" fmla="*/ 65690 h 159042"/>
              <a:gd name="connsiteX13" fmla="*/ 116964 w 166388"/>
              <a:gd name="connsiteY13" fmla="*/ 139032 h 15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388" h="159042">
                <a:moveTo>
                  <a:pt x="161732" y="54260"/>
                </a:moveTo>
                <a:cubicBezTo>
                  <a:pt x="132204" y="33305"/>
                  <a:pt x="100772" y="15207"/>
                  <a:pt x="66482" y="920"/>
                </a:cubicBezTo>
                <a:cubicBezTo>
                  <a:pt x="60767" y="-985"/>
                  <a:pt x="56957" y="-33"/>
                  <a:pt x="53147" y="4730"/>
                </a:cubicBezTo>
                <a:cubicBezTo>
                  <a:pt x="32192" y="32352"/>
                  <a:pt x="14094" y="60927"/>
                  <a:pt x="759" y="92360"/>
                </a:cubicBezTo>
                <a:cubicBezTo>
                  <a:pt x="-3051" y="100932"/>
                  <a:pt x="8379" y="106647"/>
                  <a:pt x="15047" y="102837"/>
                </a:cubicBezTo>
                <a:cubicBezTo>
                  <a:pt x="48384" y="124745"/>
                  <a:pt x="83627" y="142842"/>
                  <a:pt x="119822" y="158082"/>
                </a:cubicBezTo>
                <a:cubicBezTo>
                  <a:pt x="126489" y="160940"/>
                  <a:pt x="132204" y="157130"/>
                  <a:pt x="133157" y="150462"/>
                </a:cubicBezTo>
                <a:cubicBezTo>
                  <a:pt x="136967" y="119982"/>
                  <a:pt x="146492" y="92360"/>
                  <a:pt x="164589" y="66642"/>
                </a:cubicBezTo>
                <a:cubicBezTo>
                  <a:pt x="168399" y="63785"/>
                  <a:pt x="165542" y="57117"/>
                  <a:pt x="161732" y="54260"/>
                </a:cubicBezTo>
                <a:close/>
                <a:moveTo>
                  <a:pt x="116964" y="139032"/>
                </a:moveTo>
                <a:cubicBezTo>
                  <a:pt x="83627" y="127602"/>
                  <a:pt x="52194" y="112362"/>
                  <a:pt x="21714" y="94265"/>
                </a:cubicBezTo>
                <a:cubicBezTo>
                  <a:pt x="34097" y="68547"/>
                  <a:pt x="48384" y="44735"/>
                  <a:pt x="64577" y="21875"/>
                </a:cubicBezTo>
                <a:cubicBezTo>
                  <a:pt x="92199" y="34257"/>
                  <a:pt x="117917" y="48545"/>
                  <a:pt x="142682" y="65690"/>
                </a:cubicBezTo>
                <a:cubicBezTo>
                  <a:pt x="129347" y="88550"/>
                  <a:pt x="120774" y="113315"/>
                  <a:pt x="116964" y="1390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Polyline: figure 31">
            <a:extLst>
              <a:ext uri="{FF2B5EF4-FFF2-40B4-BE49-F238E27FC236}">
                <a16:creationId xmlns:a16="http://schemas.microsoft.com/office/drawing/2014/main" id="{BDD67B98-B1D8-46DE-8394-3AB42477DD91}"/>
              </a:ext>
            </a:extLst>
          </p:cNvPr>
          <p:cNvSpPr/>
          <p:nvPr/>
        </p:nvSpPr>
        <p:spPr>
          <a:xfrm>
            <a:off x="9979827" y="-175431"/>
            <a:ext cx="130565" cy="222488"/>
          </a:xfrm>
          <a:custGeom>
            <a:avLst/>
            <a:gdLst>
              <a:gd name="connsiteX0" fmla="*/ 56958 w 67914"/>
              <a:gd name="connsiteY0" fmla="*/ 762 h 115728"/>
              <a:gd name="connsiteX1" fmla="*/ 2666 w 67914"/>
              <a:gd name="connsiteY1" fmla="*/ 112204 h 115728"/>
              <a:gd name="connsiteX2" fmla="*/ 12191 w 67914"/>
              <a:gd name="connsiteY2" fmla="*/ 111252 h 115728"/>
              <a:gd name="connsiteX3" fmla="*/ 64578 w 67914"/>
              <a:gd name="connsiteY3" fmla="*/ 14097 h 115728"/>
              <a:gd name="connsiteX4" fmla="*/ 56958 w 67914"/>
              <a:gd name="connsiteY4" fmla="*/ 762 h 11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14" h="115728">
                <a:moveTo>
                  <a:pt x="56958" y="762"/>
                </a:moveTo>
                <a:cubicBezTo>
                  <a:pt x="17906" y="17907"/>
                  <a:pt x="-8764" y="71247"/>
                  <a:pt x="2666" y="112204"/>
                </a:cubicBezTo>
                <a:cubicBezTo>
                  <a:pt x="4571" y="117919"/>
                  <a:pt x="12191" y="116014"/>
                  <a:pt x="12191" y="111252"/>
                </a:cubicBezTo>
                <a:cubicBezTo>
                  <a:pt x="14096" y="68389"/>
                  <a:pt x="28383" y="38862"/>
                  <a:pt x="64578" y="14097"/>
                </a:cubicBezTo>
                <a:cubicBezTo>
                  <a:pt x="72198" y="8382"/>
                  <a:pt x="65531" y="-3048"/>
                  <a:pt x="56958" y="76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Polyline: figure 36">
            <a:extLst>
              <a:ext uri="{FF2B5EF4-FFF2-40B4-BE49-F238E27FC236}">
                <a16:creationId xmlns:a16="http://schemas.microsoft.com/office/drawing/2014/main" id="{44C1E56F-8F56-4FFF-9AE7-1224A429CDF6}"/>
              </a:ext>
            </a:extLst>
          </p:cNvPr>
          <p:cNvSpPr/>
          <p:nvPr/>
        </p:nvSpPr>
        <p:spPr>
          <a:xfrm rot="10800000">
            <a:off x="4616164" y="6414260"/>
            <a:ext cx="340020" cy="327588"/>
          </a:xfrm>
          <a:custGeom>
            <a:avLst/>
            <a:gdLst>
              <a:gd name="connsiteX0" fmla="*/ 169464 w 173720"/>
              <a:gd name="connsiteY0" fmla="*/ 56271 h 167368"/>
              <a:gd name="connsiteX1" fmla="*/ 112314 w 173720"/>
              <a:gd name="connsiteY1" fmla="*/ 13408 h 167368"/>
              <a:gd name="connsiteX2" fmla="*/ 84692 w 173720"/>
              <a:gd name="connsiteY2" fmla="*/ 73 h 167368"/>
              <a:gd name="connsiteX3" fmla="*/ 58974 w 173720"/>
              <a:gd name="connsiteY3" fmla="*/ 19123 h 167368"/>
              <a:gd name="connsiteX4" fmla="*/ 7539 w 173720"/>
              <a:gd name="connsiteY4" fmla="*/ 71511 h 167368"/>
              <a:gd name="connsiteX5" fmla="*/ 6587 w 173720"/>
              <a:gd name="connsiteY5" fmla="*/ 73416 h 167368"/>
              <a:gd name="connsiteX6" fmla="*/ 872 w 173720"/>
              <a:gd name="connsiteY6" fmla="*/ 82941 h 167368"/>
              <a:gd name="connsiteX7" fmla="*/ 78024 w 173720"/>
              <a:gd name="connsiteY7" fmla="*/ 164856 h 167368"/>
              <a:gd name="connsiteX8" fmla="*/ 90407 w 173720"/>
              <a:gd name="connsiteY8" fmla="*/ 164856 h 167368"/>
              <a:gd name="connsiteX9" fmla="*/ 171369 w 173720"/>
              <a:gd name="connsiteY9" fmla="*/ 72463 h 167368"/>
              <a:gd name="connsiteX10" fmla="*/ 169464 w 173720"/>
              <a:gd name="connsiteY10" fmla="*/ 56271 h 167368"/>
              <a:gd name="connsiteX11" fmla="*/ 81834 w 173720"/>
              <a:gd name="connsiteY11" fmla="*/ 145806 h 167368"/>
              <a:gd name="connsiteX12" fmla="*/ 18017 w 173720"/>
              <a:gd name="connsiteY12" fmla="*/ 85798 h 167368"/>
              <a:gd name="connsiteX13" fmla="*/ 19922 w 173720"/>
              <a:gd name="connsiteY13" fmla="*/ 83893 h 167368"/>
              <a:gd name="connsiteX14" fmla="*/ 54212 w 173720"/>
              <a:gd name="connsiteY14" fmla="*/ 49603 h 167368"/>
              <a:gd name="connsiteX15" fmla="*/ 85644 w 173720"/>
              <a:gd name="connsiteY15" fmla="*/ 22933 h 167368"/>
              <a:gd name="connsiteX16" fmla="*/ 119934 w 173720"/>
              <a:gd name="connsiteY16" fmla="*/ 43888 h 167368"/>
              <a:gd name="connsiteX17" fmla="*/ 149462 w 173720"/>
              <a:gd name="connsiteY17" fmla="*/ 65796 h 167368"/>
              <a:gd name="connsiteX18" fmla="*/ 81834 w 173720"/>
              <a:gd name="connsiteY18" fmla="*/ 145806 h 16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3720" h="167368">
                <a:moveTo>
                  <a:pt x="169464" y="56271"/>
                </a:moveTo>
                <a:cubicBezTo>
                  <a:pt x="150414" y="41983"/>
                  <a:pt x="131364" y="27696"/>
                  <a:pt x="112314" y="13408"/>
                </a:cubicBezTo>
                <a:cubicBezTo>
                  <a:pt x="104694" y="7693"/>
                  <a:pt x="96122" y="-879"/>
                  <a:pt x="84692" y="73"/>
                </a:cubicBezTo>
                <a:cubicBezTo>
                  <a:pt x="73262" y="1026"/>
                  <a:pt x="65642" y="11503"/>
                  <a:pt x="58974" y="19123"/>
                </a:cubicBezTo>
                <a:cubicBezTo>
                  <a:pt x="41829" y="36268"/>
                  <a:pt x="24684" y="53413"/>
                  <a:pt x="7539" y="71511"/>
                </a:cubicBezTo>
                <a:cubicBezTo>
                  <a:pt x="6587" y="72463"/>
                  <a:pt x="6587" y="72463"/>
                  <a:pt x="6587" y="73416"/>
                </a:cubicBezTo>
                <a:cubicBezTo>
                  <a:pt x="2777" y="73416"/>
                  <a:pt x="-1986" y="78178"/>
                  <a:pt x="872" y="82941"/>
                </a:cubicBezTo>
                <a:cubicBezTo>
                  <a:pt x="20874" y="115326"/>
                  <a:pt x="48497" y="141043"/>
                  <a:pt x="78024" y="164856"/>
                </a:cubicBezTo>
                <a:cubicBezTo>
                  <a:pt x="81834" y="167713"/>
                  <a:pt x="86597" y="168666"/>
                  <a:pt x="90407" y="164856"/>
                </a:cubicBezTo>
                <a:cubicBezTo>
                  <a:pt x="118029" y="134376"/>
                  <a:pt x="144699" y="102943"/>
                  <a:pt x="171369" y="72463"/>
                </a:cubicBezTo>
                <a:cubicBezTo>
                  <a:pt x="175179" y="65796"/>
                  <a:pt x="174227" y="60081"/>
                  <a:pt x="169464" y="56271"/>
                </a:cubicBezTo>
                <a:close/>
                <a:moveTo>
                  <a:pt x="81834" y="145806"/>
                </a:moveTo>
                <a:cubicBezTo>
                  <a:pt x="57069" y="128661"/>
                  <a:pt x="37067" y="108658"/>
                  <a:pt x="18017" y="85798"/>
                </a:cubicBezTo>
                <a:cubicBezTo>
                  <a:pt x="18969" y="85798"/>
                  <a:pt x="19922" y="84846"/>
                  <a:pt x="19922" y="83893"/>
                </a:cubicBezTo>
                <a:cubicBezTo>
                  <a:pt x="31352" y="72463"/>
                  <a:pt x="42782" y="61033"/>
                  <a:pt x="54212" y="49603"/>
                </a:cubicBezTo>
                <a:cubicBezTo>
                  <a:pt x="62784" y="41031"/>
                  <a:pt x="73262" y="23886"/>
                  <a:pt x="85644" y="22933"/>
                </a:cubicBezTo>
                <a:cubicBezTo>
                  <a:pt x="98027" y="21981"/>
                  <a:pt x="110409" y="36268"/>
                  <a:pt x="119934" y="43888"/>
                </a:cubicBezTo>
                <a:cubicBezTo>
                  <a:pt x="129459" y="51508"/>
                  <a:pt x="139937" y="58176"/>
                  <a:pt x="149462" y="65796"/>
                </a:cubicBezTo>
                <a:cubicBezTo>
                  <a:pt x="127554" y="92466"/>
                  <a:pt x="104694" y="119136"/>
                  <a:pt x="81834" y="145806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Polyline: figure 40">
            <a:extLst>
              <a:ext uri="{FF2B5EF4-FFF2-40B4-BE49-F238E27FC236}">
                <a16:creationId xmlns:a16="http://schemas.microsoft.com/office/drawing/2014/main" id="{1B38271B-31E3-40EA-BC40-059E642F45D9}"/>
              </a:ext>
            </a:extLst>
          </p:cNvPr>
          <p:cNvSpPr/>
          <p:nvPr/>
        </p:nvSpPr>
        <p:spPr>
          <a:xfrm rot="10800000">
            <a:off x="4271201" y="5899804"/>
            <a:ext cx="126836" cy="234425"/>
          </a:xfrm>
          <a:custGeom>
            <a:avLst/>
            <a:gdLst>
              <a:gd name="connsiteX0" fmla="*/ 59758 w 64802"/>
              <a:gd name="connsiteY0" fmla="*/ 104843 h 119770"/>
              <a:gd name="connsiteX1" fmla="*/ 16896 w 64802"/>
              <a:gd name="connsiteY1" fmla="*/ 6735 h 119770"/>
              <a:gd name="connsiteX2" fmla="*/ 9276 w 64802"/>
              <a:gd name="connsiteY2" fmla="*/ 1973 h 119770"/>
              <a:gd name="connsiteX3" fmla="*/ 54996 w 64802"/>
              <a:gd name="connsiteY3" fmla="*/ 119130 h 119770"/>
              <a:gd name="connsiteX4" fmla="*/ 59758 w 64802"/>
              <a:gd name="connsiteY4" fmla="*/ 104843 h 11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2" h="119770">
                <a:moveTo>
                  <a:pt x="59758" y="104843"/>
                </a:moveTo>
                <a:cubicBezTo>
                  <a:pt x="21658" y="88650"/>
                  <a:pt x="-1202" y="46740"/>
                  <a:pt x="16896" y="6735"/>
                </a:cubicBezTo>
                <a:cubicBezTo>
                  <a:pt x="18801" y="1973"/>
                  <a:pt x="12133" y="-2790"/>
                  <a:pt x="9276" y="1973"/>
                </a:cubicBezTo>
                <a:cubicBezTo>
                  <a:pt x="-13584" y="43883"/>
                  <a:pt x="7371" y="106748"/>
                  <a:pt x="54996" y="119130"/>
                </a:cubicBezTo>
                <a:cubicBezTo>
                  <a:pt x="65473" y="122940"/>
                  <a:pt x="68331" y="108653"/>
                  <a:pt x="59758" y="104843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Polyline: figure 41">
            <a:extLst>
              <a:ext uri="{FF2B5EF4-FFF2-40B4-BE49-F238E27FC236}">
                <a16:creationId xmlns:a16="http://schemas.microsoft.com/office/drawing/2014/main" id="{9A0F493A-DFFC-4C4C-9A9A-9BFB7759FC80}"/>
              </a:ext>
            </a:extLst>
          </p:cNvPr>
          <p:cNvSpPr/>
          <p:nvPr/>
        </p:nvSpPr>
        <p:spPr>
          <a:xfrm rot="10800000">
            <a:off x="4184517" y="5923319"/>
            <a:ext cx="125515" cy="174522"/>
          </a:xfrm>
          <a:custGeom>
            <a:avLst/>
            <a:gdLst>
              <a:gd name="connsiteX0" fmla="*/ 58610 w 64127"/>
              <a:gd name="connsiteY0" fmla="*/ 75774 h 89165"/>
              <a:gd name="connsiteX1" fmla="*/ 10985 w 64127"/>
              <a:gd name="connsiteY1" fmla="*/ 6241 h 89165"/>
              <a:gd name="connsiteX2" fmla="*/ 1460 w 64127"/>
              <a:gd name="connsiteY2" fmla="*/ 3384 h 89165"/>
              <a:gd name="connsiteX3" fmla="*/ 54800 w 64127"/>
              <a:gd name="connsiteY3" fmla="*/ 89109 h 89165"/>
              <a:gd name="connsiteX4" fmla="*/ 58610 w 64127"/>
              <a:gd name="connsiteY4" fmla="*/ 75774 h 8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27" h="89165">
                <a:moveTo>
                  <a:pt x="58610" y="75774"/>
                </a:moveTo>
                <a:cubicBezTo>
                  <a:pt x="28130" y="66249"/>
                  <a:pt x="6223" y="40531"/>
                  <a:pt x="10985" y="6241"/>
                </a:cubicBezTo>
                <a:cubicBezTo>
                  <a:pt x="11937" y="-426"/>
                  <a:pt x="2412" y="-2331"/>
                  <a:pt x="1460" y="3384"/>
                </a:cubicBezTo>
                <a:cubicBezTo>
                  <a:pt x="-6160" y="38626"/>
                  <a:pt x="16700" y="82441"/>
                  <a:pt x="54800" y="89109"/>
                </a:cubicBezTo>
                <a:cubicBezTo>
                  <a:pt x="64325" y="90061"/>
                  <a:pt x="68135" y="78631"/>
                  <a:pt x="58610" y="75774"/>
                </a:cubicBezTo>
                <a:close/>
              </a:path>
            </a:pathLst>
          </a:custGeom>
          <a:solidFill>
            <a:srgbClr val="3b2f4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Polyline: figure 42">
            <a:extLst>
              <a:ext uri="{FF2B5EF4-FFF2-40B4-BE49-F238E27FC236}">
                <a16:creationId xmlns:a16="http://schemas.microsoft.com/office/drawing/2014/main" id="{1CEB35A5-A8D5-4BB3-A62D-D2E51104959E}"/>
              </a:ext>
            </a:extLst>
          </p:cNvPr>
          <p:cNvSpPr/>
          <p:nvPr/>
        </p:nvSpPr>
        <p:spPr>
          <a:xfrm rot="10800000">
            <a:off x="7786979" y="6319004"/>
            <a:ext cx="321377" cy="320663"/>
          </a:xfrm>
          <a:custGeom>
            <a:avLst/>
            <a:gdLst>
              <a:gd name="connsiteX0" fmla="*/ 140200 w 164195"/>
              <a:gd name="connsiteY0" fmla="*/ 23813 h 163830"/>
              <a:gd name="connsiteX1" fmla="*/ 82097 w 164195"/>
              <a:gd name="connsiteY1" fmla="*/ 0 h 163830"/>
              <a:gd name="connsiteX2" fmla="*/ 50665 w 164195"/>
              <a:gd name="connsiteY2" fmla="*/ 6668 h 163830"/>
              <a:gd name="connsiteX3" fmla="*/ 23995 w 164195"/>
              <a:gd name="connsiteY3" fmla="*/ 23813 h 163830"/>
              <a:gd name="connsiteX4" fmla="*/ 6850 w 164195"/>
              <a:gd name="connsiteY4" fmla="*/ 50482 h 163830"/>
              <a:gd name="connsiteX5" fmla="*/ 182 w 164195"/>
              <a:gd name="connsiteY5" fmla="*/ 81915 h 163830"/>
              <a:gd name="connsiteX6" fmla="*/ 23995 w 164195"/>
              <a:gd name="connsiteY6" fmla="*/ 140018 h 163830"/>
              <a:gd name="connsiteX7" fmla="*/ 82097 w 164195"/>
              <a:gd name="connsiteY7" fmla="*/ 163830 h 163830"/>
              <a:gd name="connsiteX8" fmla="*/ 113530 w 164195"/>
              <a:gd name="connsiteY8" fmla="*/ 157163 h 163830"/>
              <a:gd name="connsiteX9" fmla="*/ 140200 w 164195"/>
              <a:gd name="connsiteY9" fmla="*/ 140018 h 163830"/>
              <a:gd name="connsiteX10" fmla="*/ 157345 w 164195"/>
              <a:gd name="connsiteY10" fmla="*/ 113348 h 163830"/>
              <a:gd name="connsiteX11" fmla="*/ 164013 w 164195"/>
              <a:gd name="connsiteY11" fmla="*/ 81915 h 163830"/>
              <a:gd name="connsiteX12" fmla="*/ 140200 w 164195"/>
              <a:gd name="connsiteY12" fmla="*/ 23813 h 1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195" h="163830">
                <a:moveTo>
                  <a:pt x="140200" y="23813"/>
                </a:moveTo>
                <a:cubicBezTo>
                  <a:pt x="124007" y="8573"/>
                  <a:pt x="104005" y="0"/>
                  <a:pt x="82097" y="0"/>
                </a:cubicBezTo>
                <a:cubicBezTo>
                  <a:pt x="70668" y="0"/>
                  <a:pt x="60190" y="1905"/>
                  <a:pt x="50665" y="6668"/>
                </a:cubicBezTo>
                <a:cubicBezTo>
                  <a:pt x="40188" y="9525"/>
                  <a:pt x="31615" y="15240"/>
                  <a:pt x="23995" y="23813"/>
                </a:cubicBezTo>
                <a:cubicBezTo>
                  <a:pt x="16375" y="31432"/>
                  <a:pt x="10660" y="40005"/>
                  <a:pt x="6850" y="50482"/>
                </a:cubicBezTo>
                <a:cubicBezTo>
                  <a:pt x="2088" y="60007"/>
                  <a:pt x="-770" y="70485"/>
                  <a:pt x="182" y="81915"/>
                </a:cubicBezTo>
                <a:cubicBezTo>
                  <a:pt x="1135" y="102870"/>
                  <a:pt x="7803" y="125730"/>
                  <a:pt x="23995" y="140018"/>
                </a:cubicBezTo>
                <a:cubicBezTo>
                  <a:pt x="40188" y="155258"/>
                  <a:pt x="60190" y="163830"/>
                  <a:pt x="82097" y="163830"/>
                </a:cubicBezTo>
                <a:cubicBezTo>
                  <a:pt x="93528" y="163830"/>
                  <a:pt x="104005" y="161925"/>
                  <a:pt x="113530" y="157163"/>
                </a:cubicBezTo>
                <a:cubicBezTo>
                  <a:pt x="124007" y="154305"/>
                  <a:pt x="132580" y="148590"/>
                  <a:pt x="140200" y="140018"/>
                </a:cubicBezTo>
                <a:cubicBezTo>
                  <a:pt x="147820" y="132398"/>
                  <a:pt x="153535" y="123825"/>
                  <a:pt x="157345" y="113348"/>
                </a:cubicBezTo>
                <a:cubicBezTo>
                  <a:pt x="162108" y="103823"/>
                  <a:pt x="164965" y="93345"/>
                  <a:pt x="164013" y="81915"/>
                </a:cubicBezTo>
                <a:cubicBezTo>
                  <a:pt x="163060" y="60960"/>
                  <a:pt x="156393" y="39052"/>
                  <a:pt x="140200" y="2381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Drawing 53">
            <a:extLst>
              <a:ext uri="{FF2B5EF4-FFF2-40B4-BE49-F238E27FC236}">
                <a16:creationId xmlns:a16="http://schemas.microsoft.com/office/drawing/2014/main" id="{AE15211C-45AA-464C-840A-A423039FA8F9}"/>
              </a:ext>
            </a:extLst>
          </p:cNvPr>
          <p:cNvSpPr/>
          <p:nvPr/>
        </p:nvSpPr>
        <p:spPr>
          <a:xfrm rot="2324364">
            <a:off x="10471742" y="6449723"/>
            <a:ext cx="1568237" cy="468572"/>
          </a:xfrm>
          <a:custGeom>
            <a:avLst/>
            <a:gdLst>
              <a:gd name="connsiteX0" fmla="*/ 2141629 w 2211515"/>
              <a:gd name="connsiteY0" fmla="*/ 18290 h 660776"/>
              <a:gd name="connsiteX1" fmla="*/ 1915590 w 2211515"/>
              <a:gd name="connsiteY1" fmla="*/ 418625 h 660776"/>
              <a:gd name="connsiteX2" fmla="*/ 1692273 w 2211515"/>
              <a:gd name="connsiteY2" fmla="*/ 151735 h 660776"/>
              <a:gd name="connsiteX3" fmla="*/ 1553382 w 2211515"/>
              <a:gd name="connsiteY3" fmla="*/ 40077 h 660776"/>
              <a:gd name="connsiteX4" fmla="*/ 1441724 w 2211515"/>
              <a:gd name="connsiteY4" fmla="*/ 173522 h 660776"/>
              <a:gd name="connsiteX5" fmla="*/ 1251088 w 2211515"/>
              <a:gd name="connsiteY5" fmla="*/ 478539 h 660776"/>
              <a:gd name="connsiteX6" fmla="*/ 910667 w 2211515"/>
              <a:gd name="connsiteY6" fmla="*/ 80928 h 660776"/>
              <a:gd name="connsiteX7" fmla="*/ 853476 w 2211515"/>
              <a:gd name="connsiteY7" fmla="*/ 89098 h 660776"/>
              <a:gd name="connsiteX8" fmla="*/ 635607 w 2211515"/>
              <a:gd name="connsiteY8" fmla="*/ 513943 h 660776"/>
              <a:gd name="connsiteX9" fmla="*/ 333313 w 2211515"/>
              <a:gd name="connsiteY9" fmla="*/ 165352 h 660776"/>
              <a:gd name="connsiteX10" fmla="*/ 276123 w 2211515"/>
              <a:gd name="connsiteY10" fmla="*/ 173522 h 660776"/>
              <a:gd name="connsiteX11" fmla="*/ 3786 w 2211515"/>
              <a:gd name="connsiteY11" fmla="*/ 625601 h 660776"/>
              <a:gd name="connsiteX12" fmla="*/ 44636 w 2211515"/>
              <a:gd name="connsiteY12" fmla="*/ 650111 h 660776"/>
              <a:gd name="connsiteX13" fmla="*/ 314250 w 2211515"/>
              <a:gd name="connsiteY13" fmla="*/ 244330 h 660776"/>
              <a:gd name="connsiteX14" fmla="*/ 619267 w 2211515"/>
              <a:gd name="connsiteY14" fmla="*/ 598367 h 660776"/>
              <a:gd name="connsiteX15" fmla="*/ 676458 w 2211515"/>
              <a:gd name="connsiteY15" fmla="*/ 590197 h 660776"/>
              <a:gd name="connsiteX16" fmla="*/ 897050 w 2211515"/>
              <a:gd name="connsiteY16" fmla="*/ 159905 h 660776"/>
              <a:gd name="connsiteX17" fmla="*/ 1223854 w 2211515"/>
              <a:gd name="connsiteY17" fmla="*/ 557517 h 660776"/>
              <a:gd name="connsiteX18" fmla="*/ 1286492 w 2211515"/>
              <a:gd name="connsiteY18" fmla="*/ 557517 h 660776"/>
              <a:gd name="connsiteX19" fmla="*/ 1425383 w 2211515"/>
              <a:gd name="connsiteY19" fmla="*/ 336924 h 660776"/>
              <a:gd name="connsiteX20" fmla="*/ 1572445 w 2211515"/>
              <a:gd name="connsiteY20" fmla="*/ 119055 h 660776"/>
              <a:gd name="connsiteX21" fmla="*/ 1722230 w 2211515"/>
              <a:gd name="connsiteY21" fmla="*/ 293350 h 660776"/>
              <a:gd name="connsiteX22" fmla="*/ 1896526 w 2211515"/>
              <a:gd name="connsiteY22" fmla="*/ 503049 h 660776"/>
              <a:gd name="connsiteX23" fmla="*/ 1953717 w 2211515"/>
              <a:gd name="connsiteY23" fmla="*/ 494879 h 660776"/>
              <a:gd name="connsiteX24" fmla="*/ 2206990 w 2211515"/>
              <a:gd name="connsiteY24" fmla="*/ 48247 h 660776"/>
              <a:gd name="connsiteX25" fmla="*/ 2141629 w 2211515"/>
              <a:gd name="connsiteY25" fmla="*/ 18290 h 66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11515" h="660776">
                <a:moveTo>
                  <a:pt x="2141629" y="18290"/>
                </a:moveTo>
                <a:cubicBezTo>
                  <a:pt x="2065375" y="151735"/>
                  <a:pt x="1991844" y="285180"/>
                  <a:pt x="1915590" y="418625"/>
                </a:cubicBezTo>
                <a:cubicBezTo>
                  <a:pt x="1842059" y="328754"/>
                  <a:pt x="1768528" y="241606"/>
                  <a:pt x="1692273" y="151735"/>
                </a:cubicBezTo>
                <a:cubicBezTo>
                  <a:pt x="1659593" y="113608"/>
                  <a:pt x="1616019" y="31907"/>
                  <a:pt x="1553382" y="40077"/>
                </a:cubicBezTo>
                <a:cubicBezTo>
                  <a:pt x="1498914" y="48247"/>
                  <a:pt x="1466234" y="135395"/>
                  <a:pt x="1441724" y="173522"/>
                </a:cubicBezTo>
                <a:cubicBezTo>
                  <a:pt x="1379086" y="274287"/>
                  <a:pt x="1313725" y="375051"/>
                  <a:pt x="1251088" y="478539"/>
                </a:cubicBezTo>
                <a:cubicBezTo>
                  <a:pt x="1153047" y="331477"/>
                  <a:pt x="1041389" y="198032"/>
                  <a:pt x="910667" y="80928"/>
                </a:cubicBezTo>
                <a:cubicBezTo>
                  <a:pt x="894327" y="64587"/>
                  <a:pt x="864370" y="67311"/>
                  <a:pt x="853476" y="89098"/>
                </a:cubicBezTo>
                <a:cubicBezTo>
                  <a:pt x="779946" y="230713"/>
                  <a:pt x="709138" y="372328"/>
                  <a:pt x="635607" y="513943"/>
                </a:cubicBezTo>
                <a:cubicBezTo>
                  <a:pt x="534843" y="396838"/>
                  <a:pt x="434078" y="282457"/>
                  <a:pt x="333313" y="165352"/>
                </a:cubicBezTo>
                <a:cubicBezTo>
                  <a:pt x="316973" y="146288"/>
                  <a:pt x="287016" y="154459"/>
                  <a:pt x="276123" y="173522"/>
                </a:cubicBezTo>
                <a:cubicBezTo>
                  <a:pt x="183528" y="323307"/>
                  <a:pt x="90934" y="473092"/>
                  <a:pt x="3786" y="625601"/>
                </a:cubicBezTo>
                <a:cubicBezTo>
                  <a:pt x="-12554" y="652835"/>
                  <a:pt x="28296" y="674622"/>
                  <a:pt x="44636" y="650111"/>
                </a:cubicBezTo>
                <a:cubicBezTo>
                  <a:pt x="137231" y="511220"/>
                  <a:pt x="224379" y="377775"/>
                  <a:pt x="314250" y="244330"/>
                </a:cubicBezTo>
                <a:cubicBezTo>
                  <a:pt x="415014" y="361434"/>
                  <a:pt x="518502" y="478539"/>
                  <a:pt x="619267" y="598367"/>
                </a:cubicBezTo>
                <a:cubicBezTo>
                  <a:pt x="632884" y="614708"/>
                  <a:pt x="665564" y="611984"/>
                  <a:pt x="676458" y="590197"/>
                </a:cubicBezTo>
                <a:cubicBezTo>
                  <a:pt x="749988" y="445859"/>
                  <a:pt x="823519" y="304244"/>
                  <a:pt x="897050" y="159905"/>
                </a:cubicBezTo>
                <a:cubicBezTo>
                  <a:pt x="1022325" y="279733"/>
                  <a:pt x="1131260" y="410455"/>
                  <a:pt x="1223854" y="557517"/>
                </a:cubicBezTo>
                <a:cubicBezTo>
                  <a:pt x="1237471" y="582027"/>
                  <a:pt x="1272875" y="582027"/>
                  <a:pt x="1286492" y="557517"/>
                </a:cubicBezTo>
                <a:cubicBezTo>
                  <a:pt x="1332789" y="483986"/>
                  <a:pt x="1379086" y="410455"/>
                  <a:pt x="1425383" y="336924"/>
                </a:cubicBezTo>
                <a:cubicBezTo>
                  <a:pt x="1447170" y="301520"/>
                  <a:pt x="1539765" y="119055"/>
                  <a:pt x="1572445" y="119055"/>
                </a:cubicBezTo>
                <a:cubicBezTo>
                  <a:pt x="1607849" y="121778"/>
                  <a:pt x="1697720" y="266117"/>
                  <a:pt x="1722230" y="293350"/>
                </a:cubicBezTo>
                <a:cubicBezTo>
                  <a:pt x="1779421" y="364158"/>
                  <a:pt x="1839335" y="432242"/>
                  <a:pt x="1896526" y="503049"/>
                </a:cubicBezTo>
                <a:cubicBezTo>
                  <a:pt x="1912866" y="522113"/>
                  <a:pt x="1942823" y="513943"/>
                  <a:pt x="1953717" y="494879"/>
                </a:cubicBezTo>
                <a:cubicBezTo>
                  <a:pt x="2038141" y="345094"/>
                  <a:pt x="2122565" y="198032"/>
                  <a:pt x="2206990" y="48247"/>
                </a:cubicBezTo>
                <a:cubicBezTo>
                  <a:pt x="2228777" y="12843"/>
                  <a:pt x="2166139" y="-22560"/>
                  <a:pt x="2141629" y="18290"/>
                </a:cubicBezTo>
                <a:close/>
              </a:path>
            </a:pathLst>
          </a:custGeom>
          <a:solidFill>
            <a:schemeClr val="accent2"/>
          </a:solidFill>
          <a:ln w="2716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23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4">
            <a:extLst>
              <a:ext uri="{FF2B5EF4-FFF2-40B4-BE49-F238E27FC236}">
                <a16:creationId xmlns:a16="http://schemas.microsoft.com/office/drawing/2014/main" id="{CD428CC0-EE93-439C-8466-1DC451C30DED}"/>
              </a:ext>
            </a:extLst>
          </p:cNvPr>
          <p:cNvSpPr txBox="1">
            <a:spLocks/>
          </p:cNvSpPr>
          <p:nvPr/>
        </p:nvSpPr>
        <p:spPr>
          <a:xfrm>
            <a:off x="616149" y="862686"/>
            <a:ext cx="3509334" cy="45203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3000" dirty="0">
              <a:solidFill>
                <a:schemeClr val="bg1"/>
              </a:solidFill>
              <a:latin typeface="Poppins Bold" panose="00000800000000000000" pitchFamily="2" charset="0"/>
              <a:cs typeface="Poppins Bold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C3239-1F43-4B2D-9325-BF9D8440CCEC}"/>
              </a:ext>
            </a:extLst>
          </p:cNvPr>
          <p:cNvSpPr txBox="1"/>
          <p:nvPr/>
        </p:nvSpPr>
        <p:spPr>
          <a:xfrm>
            <a:off x="780103" y="4481580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47A8BB-D17F-4DE4-A9AF-C9B179A785B3}"/>
              </a:ext>
            </a:extLst>
          </p:cNvPr>
          <p:cNvSpPr txBox="1"/>
          <p:nvPr/>
        </p:nvSpPr>
        <p:spPr>
          <a:xfrm>
            <a:off x="780103" y="5066889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rgbClr val="fcfcfc"/>
              </a:solidFill>
              <a:latin typeface="Lato Light" panose="020F03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F069-0FAF-4356-B800-21B60F2727FC}"/>
              </a:ext>
            </a:extLst>
          </p:cNvPr>
          <p:cNvSpPr txBox="1"/>
          <p:nvPr/>
        </p:nvSpPr>
        <p:spPr>
          <a:xfrm>
            <a:off x="780103" y="5652199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cfcfc"/>
                </a:solidFill>
                <a:latin typeface="Lato Light" panose="020F0302020204030203" pitchFamily="34" charset="0"/>
              </a:rPr>
              <a:t>+1 555 1829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7F61B6-32D0-4D2E-B05D-9849030D9DD9}"/>
              </a:ext>
            </a:extLst>
          </p:cNvPr>
          <p:cNvSpPr txBox="1"/>
          <p:nvPr/>
        </p:nvSpPr>
        <p:spPr>
          <a:xfrm>
            <a:off x="780103" y="3879087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cfcfc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pic>
        <p:nvPicPr>
          <p:cNvPr id="18" name="Drawing 17" descr="Picture looks like as chair&#10;&#10;">
            <a:extLst>
              <a:ext uri="{FF2B5EF4-FFF2-40B4-BE49-F238E27FC236}">
                <a16:creationId xmlns:a16="http://schemas.microsoft.com/office/drawing/2014/main" id="{21C68A97-1406-48FA-B9FA-98FC04CC466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" b="5696"/>
          <a:stretch>
            <a:fillRect/>
          </a:stretch>
        </p:blipFill>
        <p:spPr/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FD6DBEF-46DD-47D5-85CD-EAB6553EC093}"/>
              </a:ext>
            </a:extLst>
          </p:cNvPr>
          <p:cNvGrpSpPr/>
          <p:nvPr/>
        </p:nvGrpSpPr>
        <p:grpSpPr>
          <a:xfrm>
            <a:off x="-211823" y="-168772"/>
            <a:ext cx="2213500" cy="1413295"/>
            <a:chOff x="3882500" y="3072693"/>
            <a:chExt cx="2213500" cy="1413295"/>
          </a:xfrm>
        </p:grpSpPr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EAC2788C-9C12-4A94-B985-D56D54E51E82}"/>
                </a:ext>
              </a:extLst>
            </p:cNvPr>
            <p:cNvSpPr/>
            <p:nvPr/>
          </p:nvSpPr>
          <p:spPr>
            <a:xfrm>
              <a:off x="3882500" y="3072693"/>
              <a:ext cx="929595" cy="642167"/>
            </a:xfrm>
            <a:custGeom>
              <a:avLst/>
              <a:gdLst>
                <a:gd name="connsiteX0" fmla="*/ 481276 w 483533"/>
                <a:gd name="connsiteY0" fmla="*/ 316977 h 334026"/>
                <a:gd name="connsiteX1" fmla="*/ 237436 w 483533"/>
                <a:gd name="connsiteY1" fmla="*/ 4557 h 334026"/>
                <a:gd name="connsiteX2" fmla="*/ 237436 w 483533"/>
                <a:gd name="connsiteY2" fmla="*/ 4557 h 334026"/>
                <a:gd name="connsiteX3" fmla="*/ 226958 w 483533"/>
                <a:gd name="connsiteY3" fmla="*/ 747 h 334026"/>
                <a:gd name="connsiteX4" fmla="*/ 6931 w 483533"/>
                <a:gd name="connsiteY4" fmla="*/ 137907 h 334026"/>
                <a:gd name="connsiteX5" fmla="*/ 5026 w 483533"/>
                <a:gd name="connsiteY5" fmla="*/ 146480 h 334026"/>
                <a:gd name="connsiteX6" fmla="*/ 5026 w 483533"/>
                <a:gd name="connsiteY6" fmla="*/ 160767 h 334026"/>
                <a:gd name="connsiteX7" fmla="*/ 466036 w 483533"/>
                <a:gd name="connsiteY7" fmla="*/ 333170 h 334026"/>
                <a:gd name="connsiteX8" fmla="*/ 481276 w 483533"/>
                <a:gd name="connsiteY8" fmla="*/ 316977 h 334026"/>
                <a:gd name="connsiteX9" fmla="*/ 19313 w 483533"/>
                <a:gd name="connsiteY9" fmla="*/ 148385 h 334026"/>
                <a:gd name="connsiteX10" fmla="*/ 224101 w 483533"/>
                <a:gd name="connsiteY10" fmla="*/ 25512 h 334026"/>
                <a:gd name="connsiteX11" fmla="*/ 437461 w 483533"/>
                <a:gd name="connsiteY11" fmla="*/ 295070 h 334026"/>
                <a:gd name="connsiteX12" fmla="*/ 19313 w 483533"/>
                <a:gd name="connsiteY12" fmla="*/ 148385 h 33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3533" h="334026">
                  <a:moveTo>
                    <a:pt x="481276" y="316977"/>
                  </a:moveTo>
                  <a:cubicBezTo>
                    <a:pt x="406981" y="208392"/>
                    <a:pt x="327923" y="100760"/>
                    <a:pt x="237436" y="4557"/>
                  </a:cubicBezTo>
                  <a:cubicBezTo>
                    <a:pt x="237436" y="4557"/>
                    <a:pt x="237436" y="4557"/>
                    <a:pt x="237436" y="4557"/>
                  </a:cubicBezTo>
                  <a:cubicBezTo>
                    <a:pt x="235531" y="747"/>
                    <a:pt x="231721" y="-1158"/>
                    <a:pt x="226958" y="747"/>
                  </a:cubicBezTo>
                  <a:cubicBezTo>
                    <a:pt x="148853" y="32180"/>
                    <a:pt x="70748" y="81710"/>
                    <a:pt x="6931" y="137907"/>
                  </a:cubicBezTo>
                  <a:cubicBezTo>
                    <a:pt x="4073" y="140765"/>
                    <a:pt x="4073" y="143622"/>
                    <a:pt x="5026" y="146480"/>
                  </a:cubicBezTo>
                  <a:cubicBezTo>
                    <a:pt x="-689" y="148385"/>
                    <a:pt x="-2594" y="158862"/>
                    <a:pt x="5026" y="160767"/>
                  </a:cubicBezTo>
                  <a:cubicBezTo>
                    <a:pt x="162188" y="209345"/>
                    <a:pt x="316493" y="265542"/>
                    <a:pt x="466036" y="333170"/>
                  </a:cubicBezTo>
                  <a:cubicBezTo>
                    <a:pt x="475561" y="336980"/>
                    <a:pt x="488896" y="327455"/>
                    <a:pt x="481276" y="316977"/>
                  </a:cubicBezTo>
                  <a:close/>
                  <a:moveTo>
                    <a:pt x="19313" y="148385"/>
                  </a:moveTo>
                  <a:cubicBezTo>
                    <a:pt x="86941" y="106475"/>
                    <a:pt x="155521" y="65517"/>
                    <a:pt x="224101" y="25512"/>
                  </a:cubicBezTo>
                  <a:cubicBezTo>
                    <a:pt x="297443" y="114095"/>
                    <a:pt x="369833" y="202677"/>
                    <a:pt x="437461" y="295070"/>
                  </a:cubicBezTo>
                  <a:cubicBezTo>
                    <a:pt x="301253" y="236967"/>
                    <a:pt x="162188" y="187437"/>
                    <a:pt x="19313" y="14838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A7316193-5FA1-4642-A2BA-5FD1B8B78092}"/>
                </a:ext>
              </a:extLst>
            </p:cNvPr>
            <p:cNvSpPr/>
            <p:nvPr/>
          </p:nvSpPr>
          <p:spPr>
            <a:xfrm>
              <a:off x="4093964" y="4180229"/>
              <a:ext cx="319882" cy="305759"/>
            </a:xfrm>
            <a:custGeom>
              <a:avLst/>
              <a:gdLst>
                <a:gd name="connsiteX0" fmla="*/ 161732 w 166388"/>
                <a:gd name="connsiteY0" fmla="*/ 54260 h 159042"/>
                <a:gd name="connsiteX1" fmla="*/ 66482 w 166388"/>
                <a:gd name="connsiteY1" fmla="*/ 920 h 159042"/>
                <a:gd name="connsiteX2" fmla="*/ 53147 w 166388"/>
                <a:gd name="connsiteY2" fmla="*/ 4730 h 159042"/>
                <a:gd name="connsiteX3" fmla="*/ 759 w 166388"/>
                <a:gd name="connsiteY3" fmla="*/ 92360 h 159042"/>
                <a:gd name="connsiteX4" fmla="*/ 15047 w 166388"/>
                <a:gd name="connsiteY4" fmla="*/ 102837 h 159042"/>
                <a:gd name="connsiteX5" fmla="*/ 119822 w 166388"/>
                <a:gd name="connsiteY5" fmla="*/ 158082 h 159042"/>
                <a:gd name="connsiteX6" fmla="*/ 133157 w 166388"/>
                <a:gd name="connsiteY6" fmla="*/ 150462 h 159042"/>
                <a:gd name="connsiteX7" fmla="*/ 164589 w 166388"/>
                <a:gd name="connsiteY7" fmla="*/ 66642 h 159042"/>
                <a:gd name="connsiteX8" fmla="*/ 161732 w 166388"/>
                <a:gd name="connsiteY8" fmla="*/ 54260 h 159042"/>
                <a:gd name="connsiteX9" fmla="*/ 116964 w 166388"/>
                <a:gd name="connsiteY9" fmla="*/ 139032 h 159042"/>
                <a:gd name="connsiteX10" fmla="*/ 21714 w 166388"/>
                <a:gd name="connsiteY10" fmla="*/ 94265 h 159042"/>
                <a:gd name="connsiteX11" fmla="*/ 64577 w 166388"/>
                <a:gd name="connsiteY11" fmla="*/ 21875 h 159042"/>
                <a:gd name="connsiteX12" fmla="*/ 142682 w 166388"/>
                <a:gd name="connsiteY12" fmla="*/ 65690 h 159042"/>
                <a:gd name="connsiteX13" fmla="*/ 116964 w 166388"/>
                <a:gd name="connsiteY13" fmla="*/ 139032 h 159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88" h="159042">
                  <a:moveTo>
                    <a:pt x="161732" y="54260"/>
                  </a:moveTo>
                  <a:cubicBezTo>
                    <a:pt x="132204" y="33305"/>
                    <a:pt x="100772" y="15207"/>
                    <a:pt x="66482" y="920"/>
                  </a:cubicBezTo>
                  <a:cubicBezTo>
                    <a:pt x="60767" y="-985"/>
                    <a:pt x="56957" y="-33"/>
                    <a:pt x="53147" y="4730"/>
                  </a:cubicBezTo>
                  <a:cubicBezTo>
                    <a:pt x="32192" y="32352"/>
                    <a:pt x="14094" y="60927"/>
                    <a:pt x="759" y="92360"/>
                  </a:cubicBezTo>
                  <a:cubicBezTo>
                    <a:pt x="-3051" y="100932"/>
                    <a:pt x="8379" y="106647"/>
                    <a:pt x="15047" y="102837"/>
                  </a:cubicBezTo>
                  <a:cubicBezTo>
                    <a:pt x="48384" y="124745"/>
                    <a:pt x="83627" y="142842"/>
                    <a:pt x="119822" y="158082"/>
                  </a:cubicBezTo>
                  <a:cubicBezTo>
                    <a:pt x="126489" y="160940"/>
                    <a:pt x="132204" y="157130"/>
                    <a:pt x="133157" y="150462"/>
                  </a:cubicBezTo>
                  <a:cubicBezTo>
                    <a:pt x="136967" y="119982"/>
                    <a:pt x="146492" y="92360"/>
                    <a:pt x="164589" y="66642"/>
                  </a:cubicBezTo>
                  <a:cubicBezTo>
                    <a:pt x="168399" y="63785"/>
                    <a:pt x="165542" y="57117"/>
                    <a:pt x="161732" y="54260"/>
                  </a:cubicBezTo>
                  <a:close/>
                  <a:moveTo>
                    <a:pt x="116964" y="139032"/>
                  </a:moveTo>
                  <a:cubicBezTo>
                    <a:pt x="83627" y="127602"/>
                    <a:pt x="52194" y="112362"/>
                    <a:pt x="21714" y="94265"/>
                  </a:cubicBezTo>
                  <a:cubicBezTo>
                    <a:pt x="34097" y="68547"/>
                    <a:pt x="48384" y="44735"/>
                    <a:pt x="64577" y="21875"/>
                  </a:cubicBezTo>
                  <a:cubicBezTo>
                    <a:pt x="92199" y="34257"/>
                    <a:pt x="117917" y="48545"/>
                    <a:pt x="142682" y="65690"/>
                  </a:cubicBezTo>
                  <a:cubicBezTo>
                    <a:pt x="129347" y="88550"/>
                    <a:pt x="120774" y="113315"/>
                    <a:pt x="116964" y="13903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AD08F220-AAB5-48E7-9BE2-3676F5921793}"/>
                </a:ext>
              </a:extLst>
            </p:cNvPr>
            <p:cNvSpPr/>
            <p:nvPr/>
          </p:nvSpPr>
          <p:spPr>
            <a:xfrm>
              <a:off x="5965435" y="3310719"/>
              <a:ext cx="130565" cy="222488"/>
            </a:xfrm>
            <a:custGeom>
              <a:avLst/>
              <a:gdLst>
                <a:gd name="connsiteX0" fmla="*/ 56958 w 67914"/>
                <a:gd name="connsiteY0" fmla="*/ 762 h 115728"/>
                <a:gd name="connsiteX1" fmla="*/ 2666 w 67914"/>
                <a:gd name="connsiteY1" fmla="*/ 112204 h 115728"/>
                <a:gd name="connsiteX2" fmla="*/ 12191 w 67914"/>
                <a:gd name="connsiteY2" fmla="*/ 111252 h 115728"/>
                <a:gd name="connsiteX3" fmla="*/ 64578 w 67914"/>
                <a:gd name="connsiteY3" fmla="*/ 14097 h 115728"/>
                <a:gd name="connsiteX4" fmla="*/ 56958 w 67914"/>
                <a:gd name="connsiteY4" fmla="*/ 76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14" h="115728">
                  <a:moveTo>
                    <a:pt x="56958" y="762"/>
                  </a:moveTo>
                  <a:cubicBezTo>
                    <a:pt x="17906" y="17907"/>
                    <a:pt x="-8764" y="71247"/>
                    <a:pt x="2666" y="112204"/>
                  </a:cubicBezTo>
                  <a:cubicBezTo>
                    <a:pt x="4571" y="117919"/>
                    <a:pt x="12191" y="116014"/>
                    <a:pt x="12191" y="111252"/>
                  </a:cubicBezTo>
                  <a:cubicBezTo>
                    <a:pt x="14096" y="68389"/>
                    <a:pt x="28383" y="38862"/>
                    <a:pt x="64578" y="14097"/>
                  </a:cubicBezTo>
                  <a:cubicBezTo>
                    <a:pt x="72198" y="8382"/>
                    <a:pt x="65531" y="-3048"/>
                    <a:pt x="56958" y="76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072C41-62F3-4EF5-BF2D-E36E30862929}"/>
              </a:ext>
            </a:extLst>
          </p:cNvPr>
          <p:cNvGrpSpPr/>
          <p:nvPr/>
        </p:nvGrpSpPr>
        <p:grpSpPr>
          <a:xfrm>
            <a:off x="4129330" y="3547439"/>
            <a:ext cx="771667" cy="842044"/>
            <a:chOff x="170125" y="9385954"/>
            <a:chExt cx="771667" cy="842044"/>
          </a:xfrm>
        </p:grpSpPr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4D42200A-8B50-4331-B6E3-A6080F80DB96}"/>
                </a:ext>
              </a:extLst>
            </p:cNvPr>
            <p:cNvSpPr/>
            <p:nvPr/>
          </p:nvSpPr>
          <p:spPr>
            <a:xfrm rot="10800000">
              <a:off x="601772" y="9900410"/>
              <a:ext cx="340020" cy="32758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0E673AAB-DB3C-473A-973E-112D0D8AAB49}"/>
                </a:ext>
              </a:extLst>
            </p:cNvPr>
            <p:cNvSpPr/>
            <p:nvPr/>
          </p:nvSpPr>
          <p:spPr>
            <a:xfrm rot="10800000">
              <a:off x="256809" y="9385954"/>
              <a:ext cx="126836" cy="234425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9E2974CF-9DDF-41A3-9E8E-8BEBF5A3C1A9}"/>
                </a:ext>
              </a:extLst>
            </p:cNvPr>
            <p:cNvSpPr/>
            <p:nvPr/>
          </p:nvSpPr>
          <p:spPr>
            <a:xfrm rot="10800000">
              <a:off x="170125" y="9409469"/>
              <a:ext cx="125515" cy="174522"/>
            </a:xfrm>
            <a:custGeom>
              <a:avLst/>
              <a:gdLst>
                <a:gd name="connsiteX0" fmla="*/ 58610 w 64127"/>
                <a:gd name="connsiteY0" fmla="*/ 75774 h 89165"/>
                <a:gd name="connsiteX1" fmla="*/ 10985 w 64127"/>
                <a:gd name="connsiteY1" fmla="*/ 6241 h 89165"/>
                <a:gd name="connsiteX2" fmla="*/ 1460 w 64127"/>
                <a:gd name="connsiteY2" fmla="*/ 3384 h 89165"/>
                <a:gd name="connsiteX3" fmla="*/ 54800 w 64127"/>
                <a:gd name="connsiteY3" fmla="*/ 89109 h 89165"/>
                <a:gd name="connsiteX4" fmla="*/ 58610 w 64127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127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7" y="-426"/>
                    <a:pt x="2412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4325" y="90061"/>
                    <a:pt x="68135" y="78631"/>
                    <a:pt x="58610" y="7577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5C85DDE6-21F7-4A8B-8E0E-843F198208E1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bg1"/>
              </a:solidFill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bg1"/>
                </a:solidFill>
                <a:cs typeface="Poppins Bold" panose="000008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282582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Drawing 16" descr="Picture looks like as chair, interior, room, alive&#10;&#10;">
            <a:extLst>
              <a:ext uri="{FF2B5EF4-FFF2-40B4-BE49-F238E27FC236}">
                <a16:creationId xmlns:a16="http://schemas.microsoft.com/office/drawing/2014/main" id="{A305B0EE-89E7-44BB-B399-DF82CD304E8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12997"/>
          <a:stretch>
            <a:fillRect/>
          </a:stretch>
        </p:blipFill>
        <p:spPr/>
      </p:pic>
      <p:grpSp>
        <p:nvGrpSpPr>
          <p:cNvPr id="18" name="Group 47">
            <a:extLst>
              <a:ext uri="{FF2B5EF4-FFF2-40B4-BE49-F238E27FC236}">
                <a16:creationId xmlns:a16="http://schemas.microsoft.com/office/drawing/2014/main" id="{FD9D4687-BD89-4EA5-8F72-C52995FEBDBB}"/>
              </a:ext>
            </a:extLst>
          </p:cNvPr>
          <p:cNvGrpSpPr/>
          <p:nvPr/>
        </p:nvGrpSpPr>
        <p:grpSpPr>
          <a:xfrm>
            <a:off x="4595626" y="-247650"/>
            <a:ext cx="8766305" cy="7628003"/>
            <a:chOff x="12677775" y="2078038"/>
            <a:chExt cx="11088687" cy="9648825"/>
          </a:xfrm>
        </p:grpSpPr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25C524A2-BAF4-4D4D-BAF7-8E163661F8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79375" y="2443163"/>
              <a:ext cx="10987087" cy="9045575"/>
            </a:xfrm>
            <a:custGeom>
              <a:avLst/>
              <a:gdLst>
                <a:gd name="T0" fmla="*/ 2737 w 3499"/>
                <a:gd name="T1" fmla="*/ 766 h 2880"/>
                <a:gd name="T2" fmla="*/ 3073 w 3499"/>
                <a:gd name="T3" fmla="*/ 1009 h 2880"/>
                <a:gd name="T4" fmla="*/ 2471 w 3499"/>
                <a:gd name="T5" fmla="*/ 2830 h 2880"/>
                <a:gd name="T6" fmla="*/ 1973 w 3499"/>
                <a:gd name="T7" fmla="*/ 2818 h 2880"/>
                <a:gd name="T8" fmla="*/ 1503 w 3499"/>
                <a:gd name="T9" fmla="*/ 2513 h 2880"/>
                <a:gd name="T10" fmla="*/ 1002 w 3499"/>
                <a:gd name="T11" fmla="*/ 2510 h 2880"/>
                <a:gd name="T12" fmla="*/ 499 w 3499"/>
                <a:gd name="T13" fmla="*/ 2373 h 2880"/>
                <a:gd name="T14" fmla="*/ 219 w 3499"/>
                <a:gd name="T15" fmla="*/ 2044 h 2880"/>
                <a:gd name="T16" fmla="*/ 234 w 3499"/>
                <a:gd name="T17" fmla="*/ 1324 h 2880"/>
                <a:gd name="T18" fmla="*/ 118 w 3499"/>
                <a:gd name="T19" fmla="*/ 553 h 2880"/>
                <a:gd name="T20" fmla="*/ 965 w 3499"/>
                <a:gd name="T21" fmla="*/ 5 h 2880"/>
                <a:gd name="T22" fmla="*/ 1486 w 3499"/>
                <a:gd name="T23" fmla="*/ 152 h 2880"/>
                <a:gd name="T24" fmla="*/ 1689 w 3499"/>
                <a:gd name="T25" fmla="*/ 333 h 2880"/>
                <a:gd name="T26" fmla="*/ 1866 w 3499"/>
                <a:gd name="T27" fmla="*/ 566 h 2880"/>
                <a:gd name="T28" fmla="*/ 2284 w 3499"/>
                <a:gd name="T29" fmla="*/ 662 h 2880"/>
                <a:gd name="T30" fmla="*/ 2737 w 3499"/>
                <a:gd name="T31" fmla="*/ 766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9" h="2880">
                  <a:moveTo>
                    <a:pt x="2737" y="766"/>
                  </a:moveTo>
                  <a:cubicBezTo>
                    <a:pt x="2865" y="817"/>
                    <a:pt x="2981" y="894"/>
                    <a:pt x="3073" y="1009"/>
                  </a:cubicBezTo>
                  <a:cubicBezTo>
                    <a:pt x="3499" y="1541"/>
                    <a:pt x="3164" y="2621"/>
                    <a:pt x="2471" y="2830"/>
                  </a:cubicBezTo>
                  <a:cubicBezTo>
                    <a:pt x="2306" y="2880"/>
                    <a:pt x="2129" y="2875"/>
                    <a:pt x="1973" y="2818"/>
                  </a:cubicBezTo>
                  <a:cubicBezTo>
                    <a:pt x="1790" y="2752"/>
                    <a:pt x="1679" y="2586"/>
                    <a:pt x="1503" y="2513"/>
                  </a:cubicBezTo>
                  <a:cubicBezTo>
                    <a:pt x="1345" y="2448"/>
                    <a:pt x="1169" y="2498"/>
                    <a:pt x="1002" y="2510"/>
                  </a:cubicBezTo>
                  <a:cubicBezTo>
                    <a:pt x="819" y="2524"/>
                    <a:pt x="649" y="2465"/>
                    <a:pt x="499" y="2373"/>
                  </a:cubicBezTo>
                  <a:cubicBezTo>
                    <a:pt x="374" y="2296"/>
                    <a:pt x="257" y="2189"/>
                    <a:pt x="219" y="2044"/>
                  </a:cubicBezTo>
                  <a:cubicBezTo>
                    <a:pt x="157" y="1809"/>
                    <a:pt x="301" y="1561"/>
                    <a:pt x="234" y="1324"/>
                  </a:cubicBezTo>
                  <a:cubicBezTo>
                    <a:pt x="158" y="1052"/>
                    <a:pt x="0" y="859"/>
                    <a:pt x="118" y="553"/>
                  </a:cubicBezTo>
                  <a:cubicBezTo>
                    <a:pt x="247" y="219"/>
                    <a:pt x="633" y="15"/>
                    <a:pt x="965" y="5"/>
                  </a:cubicBezTo>
                  <a:cubicBezTo>
                    <a:pt x="1151" y="0"/>
                    <a:pt x="1334" y="53"/>
                    <a:pt x="1486" y="152"/>
                  </a:cubicBezTo>
                  <a:cubicBezTo>
                    <a:pt x="1563" y="202"/>
                    <a:pt x="1631" y="263"/>
                    <a:pt x="1689" y="333"/>
                  </a:cubicBezTo>
                  <a:cubicBezTo>
                    <a:pt x="1750" y="408"/>
                    <a:pt x="1790" y="504"/>
                    <a:pt x="1866" y="566"/>
                  </a:cubicBezTo>
                  <a:cubicBezTo>
                    <a:pt x="1985" y="663"/>
                    <a:pt x="2138" y="648"/>
                    <a:pt x="2284" y="662"/>
                  </a:cubicBezTo>
                  <a:cubicBezTo>
                    <a:pt x="2437" y="675"/>
                    <a:pt x="2596" y="708"/>
                    <a:pt x="2737" y="766"/>
                  </a:cubicBezTo>
                  <a:close/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0F56A364-C141-446D-ABC8-CE97356182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747625" y="2681288"/>
              <a:ext cx="10987087" cy="9045575"/>
            </a:xfrm>
            <a:custGeom>
              <a:avLst/>
              <a:gdLst>
                <a:gd name="T0" fmla="*/ 2737 w 3499"/>
                <a:gd name="T1" fmla="*/ 765 h 2880"/>
                <a:gd name="T2" fmla="*/ 3073 w 3499"/>
                <a:gd name="T3" fmla="*/ 1008 h 2880"/>
                <a:gd name="T4" fmla="*/ 2471 w 3499"/>
                <a:gd name="T5" fmla="*/ 2830 h 2880"/>
                <a:gd name="T6" fmla="*/ 1973 w 3499"/>
                <a:gd name="T7" fmla="*/ 2818 h 2880"/>
                <a:gd name="T8" fmla="*/ 1503 w 3499"/>
                <a:gd name="T9" fmla="*/ 2513 h 2880"/>
                <a:gd name="T10" fmla="*/ 1002 w 3499"/>
                <a:gd name="T11" fmla="*/ 2510 h 2880"/>
                <a:gd name="T12" fmla="*/ 499 w 3499"/>
                <a:gd name="T13" fmla="*/ 2373 h 2880"/>
                <a:gd name="T14" fmla="*/ 219 w 3499"/>
                <a:gd name="T15" fmla="*/ 2043 h 2880"/>
                <a:gd name="T16" fmla="*/ 234 w 3499"/>
                <a:gd name="T17" fmla="*/ 1323 h 2880"/>
                <a:gd name="T18" fmla="*/ 118 w 3499"/>
                <a:gd name="T19" fmla="*/ 553 h 2880"/>
                <a:gd name="T20" fmla="*/ 965 w 3499"/>
                <a:gd name="T21" fmla="*/ 5 h 2880"/>
                <a:gd name="T22" fmla="*/ 1486 w 3499"/>
                <a:gd name="T23" fmla="*/ 152 h 2880"/>
                <a:gd name="T24" fmla="*/ 1689 w 3499"/>
                <a:gd name="T25" fmla="*/ 333 h 2880"/>
                <a:gd name="T26" fmla="*/ 1866 w 3499"/>
                <a:gd name="T27" fmla="*/ 566 h 2880"/>
                <a:gd name="T28" fmla="*/ 2284 w 3499"/>
                <a:gd name="T29" fmla="*/ 661 h 2880"/>
                <a:gd name="T30" fmla="*/ 2737 w 3499"/>
                <a:gd name="T31" fmla="*/ 765 h 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99" h="2880">
                  <a:moveTo>
                    <a:pt x="2737" y="765"/>
                  </a:moveTo>
                  <a:cubicBezTo>
                    <a:pt x="2865" y="817"/>
                    <a:pt x="2981" y="893"/>
                    <a:pt x="3073" y="1008"/>
                  </a:cubicBezTo>
                  <a:cubicBezTo>
                    <a:pt x="3499" y="1540"/>
                    <a:pt x="3164" y="2620"/>
                    <a:pt x="2471" y="2830"/>
                  </a:cubicBezTo>
                  <a:cubicBezTo>
                    <a:pt x="2306" y="2880"/>
                    <a:pt x="2129" y="2874"/>
                    <a:pt x="1973" y="2818"/>
                  </a:cubicBezTo>
                  <a:cubicBezTo>
                    <a:pt x="1791" y="2752"/>
                    <a:pt x="1680" y="2585"/>
                    <a:pt x="1503" y="2513"/>
                  </a:cubicBezTo>
                  <a:cubicBezTo>
                    <a:pt x="1345" y="2448"/>
                    <a:pt x="1170" y="2497"/>
                    <a:pt x="1002" y="2510"/>
                  </a:cubicBezTo>
                  <a:cubicBezTo>
                    <a:pt x="820" y="2523"/>
                    <a:pt x="649" y="2465"/>
                    <a:pt x="499" y="2373"/>
                  </a:cubicBezTo>
                  <a:cubicBezTo>
                    <a:pt x="374" y="2296"/>
                    <a:pt x="257" y="2189"/>
                    <a:pt x="219" y="2043"/>
                  </a:cubicBezTo>
                  <a:cubicBezTo>
                    <a:pt x="157" y="1808"/>
                    <a:pt x="301" y="1561"/>
                    <a:pt x="234" y="1323"/>
                  </a:cubicBezTo>
                  <a:cubicBezTo>
                    <a:pt x="158" y="1051"/>
                    <a:pt x="0" y="858"/>
                    <a:pt x="118" y="553"/>
                  </a:cubicBezTo>
                  <a:cubicBezTo>
                    <a:pt x="247" y="219"/>
                    <a:pt x="633" y="15"/>
                    <a:pt x="965" y="5"/>
                  </a:cubicBezTo>
                  <a:cubicBezTo>
                    <a:pt x="1151" y="0"/>
                    <a:pt x="1334" y="53"/>
                    <a:pt x="1486" y="152"/>
                  </a:cubicBezTo>
                  <a:cubicBezTo>
                    <a:pt x="1563" y="201"/>
                    <a:pt x="1631" y="262"/>
                    <a:pt x="1689" y="333"/>
                  </a:cubicBezTo>
                  <a:cubicBezTo>
                    <a:pt x="1751" y="408"/>
                    <a:pt x="1790" y="503"/>
                    <a:pt x="1866" y="566"/>
                  </a:cubicBezTo>
                  <a:cubicBezTo>
                    <a:pt x="1985" y="662"/>
                    <a:pt x="2138" y="648"/>
                    <a:pt x="2284" y="661"/>
                  </a:cubicBezTo>
                  <a:cubicBezTo>
                    <a:pt x="2437" y="675"/>
                    <a:pt x="2596" y="708"/>
                    <a:pt x="2737" y="765"/>
                  </a:cubicBezTo>
                  <a:close/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0163BFC4-C4FF-43D5-8AA2-FBDFFF2A6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77775" y="2078038"/>
              <a:ext cx="10874375" cy="9240837"/>
            </a:xfrm>
            <a:custGeom>
              <a:avLst/>
              <a:gdLst>
                <a:gd name="T0" fmla="*/ 2739 w 3463"/>
                <a:gd name="T1" fmla="*/ 850 h 2942"/>
                <a:gd name="T2" fmla="*/ 3062 w 3463"/>
                <a:gd name="T3" fmla="*/ 1109 h 2942"/>
                <a:gd name="T4" fmla="*/ 2374 w 3463"/>
                <a:gd name="T5" fmla="*/ 2900 h 2942"/>
                <a:gd name="T6" fmla="*/ 1878 w 3463"/>
                <a:gd name="T7" fmla="*/ 2864 h 2942"/>
                <a:gd name="T8" fmla="*/ 1423 w 3463"/>
                <a:gd name="T9" fmla="*/ 2537 h 2942"/>
                <a:gd name="T10" fmla="*/ 922 w 3463"/>
                <a:gd name="T11" fmla="*/ 2510 h 2942"/>
                <a:gd name="T12" fmla="*/ 426 w 3463"/>
                <a:gd name="T13" fmla="*/ 2349 h 2942"/>
                <a:gd name="T14" fmla="*/ 162 w 3463"/>
                <a:gd name="T15" fmla="*/ 2006 h 2942"/>
                <a:gd name="T16" fmla="*/ 212 w 3463"/>
                <a:gd name="T17" fmla="*/ 1288 h 2942"/>
                <a:gd name="T18" fmla="*/ 133 w 3463"/>
                <a:gd name="T19" fmla="*/ 513 h 2942"/>
                <a:gd name="T20" fmla="*/ 1005 w 3463"/>
                <a:gd name="T21" fmla="*/ 6 h 2942"/>
                <a:gd name="T22" fmla="*/ 1519 w 3463"/>
                <a:gd name="T23" fmla="*/ 178 h 2942"/>
                <a:gd name="T24" fmla="*/ 1712 w 3463"/>
                <a:gd name="T25" fmla="*/ 368 h 2942"/>
                <a:gd name="T26" fmla="*/ 1878 w 3463"/>
                <a:gd name="T27" fmla="*/ 609 h 2942"/>
                <a:gd name="T28" fmla="*/ 2291 w 3463"/>
                <a:gd name="T29" fmla="*/ 725 h 2942"/>
                <a:gd name="T30" fmla="*/ 2739 w 3463"/>
                <a:gd name="T31" fmla="*/ 850 h 2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3" h="2942">
                  <a:moveTo>
                    <a:pt x="2739" y="850"/>
                  </a:moveTo>
                  <a:cubicBezTo>
                    <a:pt x="2864" y="908"/>
                    <a:pt x="2976" y="990"/>
                    <a:pt x="3062" y="1109"/>
                  </a:cubicBezTo>
                  <a:cubicBezTo>
                    <a:pt x="3463" y="1661"/>
                    <a:pt x="3077" y="2724"/>
                    <a:pt x="2374" y="2900"/>
                  </a:cubicBezTo>
                  <a:cubicBezTo>
                    <a:pt x="2207" y="2942"/>
                    <a:pt x="2031" y="2928"/>
                    <a:pt x="1878" y="2864"/>
                  </a:cubicBezTo>
                  <a:cubicBezTo>
                    <a:pt x="1698" y="2790"/>
                    <a:pt x="1595" y="2618"/>
                    <a:pt x="1423" y="2537"/>
                  </a:cubicBezTo>
                  <a:cubicBezTo>
                    <a:pt x="1268" y="2464"/>
                    <a:pt x="1090" y="2505"/>
                    <a:pt x="922" y="2510"/>
                  </a:cubicBezTo>
                  <a:cubicBezTo>
                    <a:pt x="739" y="2515"/>
                    <a:pt x="572" y="2448"/>
                    <a:pt x="426" y="2349"/>
                  </a:cubicBezTo>
                  <a:cubicBezTo>
                    <a:pt x="305" y="2266"/>
                    <a:pt x="193" y="2154"/>
                    <a:pt x="162" y="2006"/>
                  </a:cubicBezTo>
                  <a:cubicBezTo>
                    <a:pt x="112" y="1769"/>
                    <a:pt x="267" y="1528"/>
                    <a:pt x="212" y="1288"/>
                  </a:cubicBezTo>
                  <a:cubicBezTo>
                    <a:pt x="149" y="1013"/>
                    <a:pt x="0" y="812"/>
                    <a:pt x="133" y="513"/>
                  </a:cubicBezTo>
                  <a:cubicBezTo>
                    <a:pt x="277" y="186"/>
                    <a:pt x="673" y="0"/>
                    <a:pt x="1005" y="6"/>
                  </a:cubicBezTo>
                  <a:cubicBezTo>
                    <a:pt x="1191" y="10"/>
                    <a:pt x="1371" y="72"/>
                    <a:pt x="1519" y="178"/>
                  </a:cubicBezTo>
                  <a:cubicBezTo>
                    <a:pt x="1593" y="231"/>
                    <a:pt x="1658" y="295"/>
                    <a:pt x="1712" y="368"/>
                  </a:cubicBezTo>
                  <a:cubicBezTo>
                    <a:pt x="1770" y="446"/>
                    <a:pt x="1805" y="543"/>
                    <a:pt x="1878" y="609"/>
                  </a:cubicBezTo>
                  <a:cubicBezTo>
                    <a:pt x="1992" y="711"/>
                    <a:pt x="2146" y="704"/>
                    <a:pt x="2291" y="725"/>
                  </a:cubicBezTo>
                  <a:cubicBezTo>
                    <a:pt x="2443" y="746"/>
                    <a:pt x="2601" y="786"/>
                    <a:pt x="2739" y="850"/>
                  </a:cubicBezTo>
                  <a:close/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uk-UA"/>
            </a:p>
          </p:txBody>
        </p:sp>
      </p:grpSp>
      <p:grpSp>
        <p:nvGrpSpPr>
          <p:cNvPr id="22" name="Group 4">
            <a:extLst>
              <a:ext uri="{FF2B5EF4-FFF2-40B4-BE49-F238E27FC236}">
                <a16:creationId xmlns:a16="http://schemas.microsoft.com/office/drawing/2014/main" id="{95FB9D0A-219E-4DBD-B459-2D58D9EA68DF}"/>
              </a:ext>
            </a:extLst>
          </p:cNvPr>
          <p:cNvGrpSpPr/>
          <p:nvPr/>
        </p:nvGrpSpPr>
        <p:grpSpPr>
          <a:xfrm>
            <a:off x="553803" y="4826253"/>
            <a:ext cx="3204790" cy="1156521"/>
            <a:chOff x="3920608" y="4162159"/>
            <a:chExt cx="8546107" cy="30840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6BB97B-4F4B-4619-A344-732C0D374F5A}"/>
                </a:ext>
              </a:extLst>
            </p:cNvPr>
            <p:cNvSpPr txBox="1"/>
            <p:nvPr/>
          </p:nvSpPr>
          <p:spPr>
            <a:xfrm>
              <a:off x="3920608" y="5153335"/>
              <a:ext cx="8546107" cy="20928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4"/>
                  </a:solidFill>
                  <a:latin typeface="Modern Love Caps (Headings)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C0A9D2-76E7-4FE2-9D11-A4675C15FBF6}"/>
                </a:ext>
              </a:extLst>
            </p:cNvPr>
            <p:cNvSpPr txBox="1"/>
            <p:nvPr/>
          </p:nvSpPr>
          <p:spPr>
            <a:xfrm>
              <a:off x="3920608" y="4162159"/>
              <a:ext cx="65532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pc="113" dirty="0">
                  <a:solidFill>
                    <a:schemeClr val="accent2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18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17">
            <a:extLst>
              <a:ext uri="{FF2B5EF4-FFF2-40B4-BE49-F238E27FC236}">
                <a16:creationId xmlns:a16="http://schemas.microsoft.com/office/drawing/2014/main" id="{785AD16D-34C9-4F21-AAD2-C3CEE26B3FD6}"/>
              </a:ext>
            </a:extLst>
          </p:cNvPr>
          <p:cNvSpPr txBox="1">
            <a:spLocks/>
          </p:cNvSpPr>
          <p:nvPr/>
        </p:nvSpPr>
        <p:spPr>
          <a:xfrm>
            <a:off x="6094410" y="4631664"/>
            <a:ext cx="3682801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 17">
            <a:extLst>
              <a:ext uri="{FF2B5EF4-FFF2-40B4-BE49-F238E27FC236}">
                <a16:creationId xmlns:a16="http://schemas.microsoft.com/office/drawing/2014/main" id="{CEFD567D-AD8E-4DBF-A96B-AADC237690D9}"/>
              </a:ext>
            </a:extLst>
          </p:cNvPr>
          <p:cNvSpPr txBox="1">
            <a:spLocks/>
          </p:cNvSpPr>
          <p:nvPr/>
        </p:nvSpPr>
        <p:spPr>
          <a:xfrm>
            <a:off x="6094410" y="4060864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84644E26-CE29-47BC-9337-3A1BFB56EB4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9" name="Heading 15">
            <a:extLst>
              <a:ext uri="{FF2B5EF4-FFF2-40B4-BE49-F238E27FC236}">
                <a16:creationId xmlns:a16="http://schemas.microsoft.com/office/drawing/2014/main" id="{94580F1C-1B94-44EF-B78D-ECDCEE135A37}"/>
              </a:ext>
            </a:extLst>
          </p:cNvPr>
          <p:cNvSpPr txBox="1">
            <a:spLocks/>
          </p:cNvSpPr>
          <p:nvPr/>
        </p:nvSpPr>
        <p:spPr>
          <a:xfrm>
            <a:off x="797719" y="4004307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  <p:pic>
        <p:nvPicPr>
          <p:cNvPr id="21" name="Drawing 20" descr="Picture looks like as building, external, large, clock&#10;&#10;">
            <a:extLst>
              <a:ext uri="{FF2B5EF4-FFF2-40B4-BE49-F238E27FC236}">
                <a16:creationId xmlns:a16="http://schemas.microsoft.com/office/drawing/2014/main" id="{2FFB8CEF-3AFE-4C3A-8BD7-C2900906BF8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32" b="25732"/>
          <a:stretch>
            <a:fillRect/>
          </a:stretch>
        </p:blipFill>
        <p:spPr/>
      </p:pic>
      <p:grpSp>
        <p:nvGrpSpPr>
          <p:cNvPr id="13" name="Group 31">
            <a:extLst>
              <a:ext uri="{FF2B5EF4-FFF2-40B4-BE49-F238E27FC236}">
                <a16:creationId xmlns:a16="http://schemas.microsoft.com/office/drawing/2014/main" id="{9F9470EC-678F-429F-8268-7E0590D0B0A5}"/>
              </a:ext>
            </a:extLst>
          </p:cNvPr>
          <p:cNvGrpSpPr/>
          <p:nvPr/>
        </p:nvGrpSpPr>
        <p:grpSpPr>
          <a:xfrm>
            <a:off x="-196475" y="2024742"/>
            <a:ext cx="12490076" cy="2795302"/>
            <a:chOff x="22225" y="4148138"/>
            <a:chExt cx="24344313" cy="5448300"/>
          </a:xfrm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C3419770-2A54-4F00-A9D4-085067D23F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4411663"/>
              <a:ext cx="24344313" cy="4568825"/>
            </a:xfrm>
            <a:custGeom>
              <a:avLst/>
              <a:gdLst>
                <a:gd name="T0" fmla="*/ 7680 w 7680"/>
                <a:gd name="T1" fmla="*/ 1058 h 1441"/>
                <a:gd name="T2" fmla="*/ 5784 w 7680"/>
                <a:gd name="T3" fmla="*/ 898 h 1441"/>
                <a:gd name="T4" fmla="*/ 5158 w 7680"/>
                <a:gd name="T5" fmla="*/ 404 h 1441"/>
                <a:gd name="T6" fmla="*/ 4248 w 7680"/>
                <a:gd name="T7" fmla="*/ 499 h 1441"/>
                <a:gd name="T8" fmla="*/ 3415 w 7680"/>
                <a:gd name="T9" fmla="*/ 660 h 1441"/>
                <a:gd name="T10" fmla="*/ 2385 w 7680"/>
                <a:gd name="T11" fmla="*/ 239 h 1441"/>
                <a:gd name="T12" fmla="*/ 1307 w 7680"/>
                <a:gd name="T13" fmla="*/ 255 h 1441"/>
                <a:gd name="T14" fmla="*/ 0 w 7680"/>
                <a:gd name="T1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441">
                  <a:moveTo>
                    <a:pt x="7680" y="1058"/>
                  </a:moveTo>
                  <a:cubicBezTo>
                    <a:pt x="7158" y="1441"/>
                    <a:pt x="6259" y="1258"/>
                    <a:pt x="5784" y="898"/>
                  </a:cubicBezTo>
                  <a:cubicBezTo>
                    <a:pt x="5569" y="735"/>
                    <a:pt x="5429" y="491"/>
                    <a:pt x="5158" y="404"/>
                  </a:cubicBezTo>
                  <a:cubicBezTo>
                    <a:pt x="4809" y="292"/>
                    <a:pt x="4568" y="353"/>
                    <a:pt x="4248" y="499"/>
                  </a:cubicBezTo>
                  <a:cubicBezTo>
                    <a:pt x="3980" y="622"/>
                    <a:pt x="3713" y="708"/>
                    <a:pt x="3415" y="660"/>
                  </a:cubicBezTo>
                  <a:cubicBezTo>
                    <a:pt x="3046" y="600"/>
                    <a:pt x="2707" y="420"/>
                    <a:pt x="2385" y="239"/>
                  </a:cubicBezTo>
                  <a:cubicBezTo>
                    <a:pt x="1990" y="17"/>
                    <a:pt x="1707" y="133"/>
                    <a:pt x="1307" y="255"/>
                  </a:cubicBezTo>
                  <a:cubicBezTo>
                    <a:pt x="846" y="397"/>
                    <a:pt x="341" y="323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29B31476-4AA5-4971-9C77-1CE4D0D418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4148138"/>
              <a:ext cx="24344313" cy="5448300"/>
            </a:xfrm>
            <a:custGeom>
              <a:avLst/>
              <a:gdLst>
                <a:gd name="T0" fmla="*/ 7680 w 7680"/>
                <a:gd name="T1" fmla="*/ 1354 h 1718"/>
                <a:gd name="T2" fmla="*/ 5770 w 7680"/>
                <a:gd name="T3" fmla="*/ 1128 h 1718"/>
                <a:gd name="T4" fmla="*/ 5161 w 7680"/>
                <a:gd name="T5" fmla="*/ 611 h 1718"/>
                <a:gd name="T6" fmla="*/ 4249 w 7680"/>
                <a:gd name="T7" fmla="*/ 674 h 1718"/>
                <a:gd name="T8" fmla="*/ 3411 w 7680"/>
                <a:gd name="T9" fmla="*/ 804 h 1718"/>
                <a:gd name="T10" fmla="*/ 2396 w 7680"/>
                <a:gd name="T11" fmla="*/ 346 h 1718"/>
                <a:gd name="T12" fmla="*/ 1319 w 7680"/>
                <a:gd name="T13" fmla="*/ 324 h 1718"/>
                <a:gd name="T14" fmla="*/ 0 w 7680"/>
                <a:gd name="T15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718">
                  <a:moveTo>
                    <a:pt x="7680" y="1354"/>
                  </a:moveTo>
                  <a:cubicBezTo>
                    <a:pt x="7144" y="1718"/>
                    <a:pt x="6231" y="1504"/>
                    <a:pt x="5770" y="1128"/>
                  </a:cubicBezTo>
                  <a:cubicBezTo>
                    <a:pt x="5560" y="957"/>
                    <a:pt x="5430" y="708"/>
                    <a:pt x="5161" y="611"/>
                  </a:cubicBezTo>
                  <a:cubicBezTo>
                    <a:pt x="4817" y="486"/>
                    <a:pt x="4573" y="539"/>
                    <a:pt x="4249" y="674"/>
                  </a:cubicBezTo>
                  <a:cubicBezTo>
                    <a:pt x="3976" y="786"/>
                    <a:pt x="3707" y="863"/>
                    <a:pt x="3411" y="804"/>
                  </a:cubicBezTo>
                  <a:cubicBezTo>
                    <a:pt x="3044" y="731"/>
                    <a:pt x="2711" y="539"/>
                    <a:pt x="2396" y="346"/>
                  </a:cubicBezTo>
                  <a:cubicBezTo>
                    <a:pt x="2010" y="110"/>
                    <a:pt x="1723" y="215"/>
                    <a:pt x="1319" y="324"/>
                  </a:cubicBezTo>
                  <a:cubicBezTo>
                    <a:pt x="853" y="448"/>
                    <a:pt x="329" y="335"/>
                    <a:pt x="0" y="0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5E79447-77E2-40C3-BC05-C578000F7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25" y="5048250"/>
              <a:ext cx="24344313" cy="3527425"/>
            </a:xfrm>
            <a:custGeom>
              <a:avLst/>
              <a:gdLst>
                <a:gd name="T0" fmla="*/ 0 w 7680"/>
                <a:gd name="T1" fmla="*/ 125 h 1112"/>
                <a:gd name="T2" fmla="*/ 1287 w 7680"/>
                <a:gd name="T3" fmla="*/ 278 h 1112"/>
                <a:gd name="T4" fmla="*/ 2362 w 7680"/>
                <a:gd name="T5" fmla="*/ 199 h 1112"/>
                <a:gd name="T6" fmla="*/ 3414 w 7680"/>
                <a:gd name="T7" fmla="*/ 559 h 1112"/>
                <a:gd name="T8" fmla="*/ 4236 w 7680"/>
                <a:gd name="T9" fmla="*/ 351 h 1112"/>
                <a:gd name="T10" fmla="*/ 5139 w 7680"/>
                <a:gd name="T11" fmla="*/ 202 h 1112"/>
                <a:gd name="T12" fmla="*/ 5793 w 7680"/>
                <a:gd name="T13" fmla="*/ 660 h 1112"/>
                <a:gd name="T14" fmla="*/ 7680 w 7680"/>
                <a:gd name="T15" fmla="*/ 734 h 1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80" h="1112">
                  <a:moveTo>
                    <a:pt x="0" y="125"/>
                  </a:moveTo>
                  <a:cubicBezTo>
                    <a:pt x="357" y="389"/>
                    <a:pt x="858" y="438"/>
                    <a:pt x="1287" y="278"/>
                  </a:cubicBezTo>
                  <a:cubicBezTo>
                    <a:pt x="1679" y="133"/>
                    <a:pt x="1955" y="0"/>
                    <a:pt x="2362" y="199"/>
                  </a:cubicBezTo>
                  <a:cubicBezTo>
                    <a:pt x="2693" y="361"/>
                    <a:pt x="3043" y="521"/>
                    <a:pt x="3414" y="559"/>
                  </a:cubicBezTo>
                  <a:cubicBezTo>
                    <a:pt x="3715" y="590"/>
                    <a:pt x="3976" y="489"/>
                    <a:pt x="4236" y="351"/>
                  </a:cubicBezTo>
                  <a:cubicBezTo>
                    <a:pt x="4547" y="186"/>
                    <a:pt x="4785" y="111"/>
                    <a:pt x="5139" y="202"/>
                  </a:cubicBezTo>
                  <a:cubicBezTo>
                    <a:pt x="5416" y="274"/>
                    <a:pt x="5569" y="509"/>
                    <a:pt x="5793" y="660"/>
                  </a:cubicBezTo>
                  <a:cubicBezTo>
                    <a:pt x="6276" y="983"/>
                    <a:pt x="7173" y="1112"/>
                    <a:pt x="7680" y="734"/>
                  </a:cubicBezTo>
                </a:path>
              </a:pathLst>
            </a:custGeom>
            <a:noFill/>
            <a:ln w="254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Drawing 3">
            <a:extLst>
              <a:ext uri="{FF2B5EF4-FFF2-40B4-BE49-F238E27FC236}">
                <a16:creationId xmlns:a16="http://schemas.microsoft.com/office/drawing/2014/main" id="{DA31A47F-C78B-49FA-90A0-0913022C5A8F}"/>
              </a:ext>
            </a:extLst>
          </p:cNvPr>
          <p:cNvGrpSpPr/>
          <p:nvPr/>
        </p:nvGrpSpPr>
        <p:grpSpPr>
          <a:xfrm>
            <a:off x="10319789" y="3750257"/>
            <a:ext cx="1581917" cy="2508264"/>
            <a:chOff x="5567362" y="2590800"/>
            <a:chExt cx="1057275" cy="1676400"/>
          </a:xfrm>
        </p:grpSpPr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4D7FB6AF-69BB-4770-9C9A-E0F93DECBDE7}"/>
                </a:ext>
              </a:extLst>
            </p:cNvPr>
            <p:cNvSpPr/>
            <p:nvPr/>
          </p:nvSpPr>
          <p:spPr>
            <a:xfrm>
              <a:off x="6363435" y="2590689"/>
              <a:ext cx="199546" cy="672579"/>
            </a:xfrm>
            <a:custGeom>
              <a:avLst/>
              <a:gdLst>
                <a:gd name="connsiteX0" fmla="*/ 193574 w 199546"/>
                <a:gd name="connsiteY0" fmla="*/ 76311 h 672579"/>
                <a:gd name="connsiteX1" fmla="*/ 63081 w 199546"/>
                <a:gd name="connsiteY1" fmla="*/ 2016 h 672579"/>
                <a:gd name="connsiteX2" fmla="*/ 50699 w 199546"/>
                <a:gd name="connsiteY2" fmla="*/ 23923 h 672579"/>
                <a:gd name="connsiteX3" fmla="*/ 160236 w 199546"/>
                <a:gd name="connsiteY3" fmla="*/ 88693 h 672579"/>
                <a:gd name="connsiteX4" fmla="*/ 44984 w 199546"/>
                <a:gd name="connsiteY4" fmla="*/ 142033 h 672579"/>
                <a:gd name="connsiteX5" fmla="*/ 42126 w 199546"/>
                <a:gd name="connsiteY5" fmla="*/ 165846 h 672579"/>
                <a:gd name="connsiteX6" fmla="*/ 146901 w 199546"/>
                <a:gd name="connsiteY6" fmla="*/ 226806 h 672579"/>
                <a:gd name="connsiteX7" fmla="*/ 38316 w 199546"/>
                <a:gd name="connsiteY7" fmla="*/ 284908 h 672579"/>
                <a:gd name="connsiteX8" fmla="*/ 34506 w 199546"/>
                <a:gd name="connsiteY8" fmla="*/ 291576 h 672579"/>
                <a:gd name="connsiteX9" fmla="*/ 32601 w 199546"/>
                <a:gd name="connsiteY9" fmla="*/ 312531 h 672579"/>
                <a:gd name="connsiteX10" fmla="*/ 143091 w 199546"/>
                <a:gd name="connsiteY10" fmla="*/ 379206 h 672579"/>
                <a:gd name="connsiteX11" fmla="*/ 12599 w 199546"/>
                <a:gd name="connsiteY11" fmla="*/ 420163 h 672579"/>
                <a:gd name="connsiteX12" fmla="*/ 5931 w 199546"/>
                <a:gd name="connsiteY12" fmla="*/ 443976 h 672579"/>
                <a:gd name="connsiteX13" fmla="*/ 142139 w 199546"/>
                <a:gd name="connsiteY13" fmla="*/ 540178 h 672579"/>
                <a:gd name="connsiteX14" fmla="*/ 12599 w 199546"/>
                <a:gd name="connsiteY14" fmla="*/ 580183 h 672579"/>
                <a:gd name="connsiteX15" fmla="*/ 9741 w 199546"/>
                <a:gd name="connsiteY15" fmla="*/ 603043 h 672579"/>
                <a:gd name="connsiteX16" fmla="*/ 154521 w 199546"/>
                <a:gd name="connsiteY16" fmla="*/ 671623 h 672579"/>
                <a:gd name="connsiteX17" fmla="*/ 163094 w 199546"/>
                <a:gd name="connsiteY17" fmla="*/ 656383 h 672579"/>
                <a:gd name="connsiteX18" fmla="*/ 48794 w 199546"/>
                <a:gd name="connsiteY18" fmla="*/ 595423 h 672579"/>
                <a:gd name="connsiteX19" fmla="*/ 170714 w 199546"/>
                <a:gd name="connsiteY19" fmla="*/ 558276 h 672579"/>
                <a:gd name="connsiteX20" fmla="*/ 176429 w 199546"/>
                <a:gd name="connsiteY20" fmla="*/ 537321 h 672579"/>
                <a:gd name="connsiteX21" fmla="*/ 49746 w 199546"/>
                <a:gd name="connsiteY21" fmla="*/ 440166 h 672579"/>
                <a:gd name="connsiteX22" fmla="*/ 173571 w 199546"/>
                <a:gd name="connsiteY22" fmla="*/ 390636 h 672579"/>
                <a:gd name="connsiteX23" fmla="*/ 173571 w 199546"/>
                <a:gd name="connsiteY23" fmla="*/ 368728 h 672579"/>
                <a:gd name="connsiteX24" fmla="*/ 54509 w 199546"/>
                <a:gd name="connsiteY24" fmla="*/ 297291 h 672579"/>
                <a:gd name="connsiteX25" fmla="*/ 179286 w 199546"/>
                <a:gd name="connsiteY25" fmla="*/ 238236 h 672579"/>
                <a:gd name="connsiteX26" fmla="*/ 179286 w 199546"/>
                <a:gd name="connsiteY26" fmla="*/ 216328 h 672579"/>
                <a:gd name="connsiteX27" fmla="*/ 77369 w 199546"/>
                <a:gd name="connsiteY27" fmla="*/ 156321 h 672579"/>
                <a:gd name="connsiteX28" fmla="*/ 192621 w 199546"/>
                <a:gd name="connsiteY28" fmla="*/ 98218 h 672579"/>
                <a:gd name="connsiteX29" fmla="*/ 193574 w 199546"/>
                <a:gd name="connsiteY29" fmla="*/ 76311 h 67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99546" h="672579">
                  <a:moveTo>
                    <a:pt x="193574" y="76311"/>
                  </a:moveTo>
                  <a:cubicBezTo>
                    <a:pt x="147854" y="54403"/>
                    <a:pt x="104991" y="29638"/>
                    <a:pt x="63081" y="2016"/>
                  </a:cubicBezTo>
                  <a:cubicBezTo>
                    <a:pt x="49746" y="-6557"/>
                    <a:pt x="37364" y="14398"/>
                    <a:pt x="50699" y="23923"/>
                  </a:cubicBezTo>
                  <a:cubicBezTo>
                    <a:pt x="85941" y="48688"/>
                    <a:pt x="122136" y="69643"/>
                    <a:pt x="160236" y="88693"/>
                  </a:cubicBezTo>
                  <a:cubicBezTo>
                    <a:pt x="123089" y="109648"/>
                    <a:pt x="84989" y="127746"/>
                    <a:pt x="44984" y="142033"/>
                  </a:cubicBezTo>
                  <a:cubicBezTo>
                    <a:pt x="34506" y="145843"/>
                    <a:pt x="31649" y="159178"/>
                    <a:pt x="42126" y="165846"/>
                  </a:cubicBezTo>
                  <a:lnTo>
                    <a:pt x="146901" y="226806"/>
                  </a:lnTo>
                  <a:cubicBezTo>
                    <a:pt x="109754" y="244903"/>
                    <a:pt x="73559" y="263953"/>
                    <a:pt x="38316" y="284908"/>
                  </a:cubicBezTo>
                  <a:cubicBezTo>
                    <a:pt x="35459" y="286813"/>
                    <a:pt x="34506" y="288718"/>
                    <a:pt x="34506" y="291576"/>
                  </a:cubicBezTo>
                  <a:cubicBezTo>
                    <a:pt x="26886" y="295386"/>
                    <a:pt x="23076" y="306816"/>
                    <a:pt x="32601" y="312531"/>
                  </a:cubicBezTo>
                  <a:cubicBezTo>
                    <a:pt x="68796" y="335391"/>
                    <a:pt x="106896" y="357298"/>
                    <a:pt x="143091" y="379206"/>
                  </a:cubicBezTo>
                  <a:cubicBezTo>
                    <a:pt x="102134" y="402066"/>
                    <a:pt x="60224" y="415401"/>
                    <a:pt x="12599" y="420163"/>
                  </a:cubicBezTo>
                  <a:cubicBezTo>
                    <a:pt x="1169" y="421116"/>
                    <a:pt x="-5499" y="437308"/>
                    <a:pt x="5931" y="443976"/>
                  </a:cubicBezTo>
                  <a:cubicBezTo>
                    <a:pt x="55461" y="471598"/>
                    <a:pt x="100229" y="503031"/>
                    <a:pt x="142139" y="540178"/>
                  </a:cubicBezTo>
                  <a:cubicBezTo>
                    <a:pt x="99276" y="553513"/>
                    <a:pt x="55461" y="566848"/>
                    <a:pt x="12599" y="580183"/>
                  </a:cubicBezTo>
                  <a:cubicBezTo>
                    <a:pt x="3074" y="583041"/>
                    <a:pt x="-736" y="598281"/>
                    <a:pt x="9741" y="603043"/>
                  </a:cubicBezTo>
                  <a:cubicBezTo>
                    <a:pt x="57366" y="626856"/>
                    <a:pt x="104991" y="650668"/>
                    <a:pt x="154521" y="671623"/>
                  </a:cubicBezTo>
                  <a:cubicBezTo>
                    <a:pt x="164999" y="676386"/>
                    <a:pt x="173571" y="662098"/>
                    <a:pt x="163094" y="656383"/>
                  </a:cubicBezTo>
                  <a:cubicBezTo>
                    <a:pt x="125946" y="634476"/>
                    <a:pt x="87846" y="614473"/>
                    <a:pt x="48794" y="595423"/>
                  </a:cubicBezTo>
                  <a:cubicBezTo>
                    <a:pt x="89751" y="583041"/>
                    <a:pt x="129756" y="570658"/>
                    <a:pt x="170714" y="558276"/>
                  </a:cubicBezTo>
                  <a:cubicBezTo>
                    <a:pt x="179286" y="555418"/>
                    <a:pt x="183096" y="543988"/>
                    <a:pt x="176429" y="537321"/>
                  </a:cubicBezTo>
                  <a:cubicBezTo>
                    <a:pt x="137376" y="500173"/>
                    <a:pt x="95466" y="468741"/>
                    <a:pt x="49746" y="440166"/>
                  </a:cubicBezTo>
                  <a:cubicBezTo>
                    <a:pt x="93561" y="431593"/>
                    <a:pt x="134519" y="415401"/>
                    <a:pt x="173571" y="390636"/>
                  </a:cubicBezTo>
                  <a:cubicBezTo>
                    <a:pt x="182144" y="385873"/>
                    <a:pt x="182144" y="373491"/>
                    <a:pt x="173571" y="368728"/>
                  </a:cubicBezTo>
                  <a:cubicBezTo>
                    <a:pt x="134519" y="343963"/>
                    <a:pt x="95466" y="319198"/>
                    <a:pt x="54509" y="297291"/>
                  </a:cubicBezTo>
                  <a:cubicBezTo>
                    <a:pt x="96419" y="279193"/>
                    <a:pt x="137376" y="259191"/>
                    <a:pt x="179286" y="238236"/>
                  </a:cubicBezTo>
                  <a:cubicBezTo>
                    <a:pt x="187859" y="234426"/>
                    <a:pt x="186906" y="221091"/>
                    <a:pt x="179286" y="216328"/>
                  </a:cubicBezTo>
                  <a:cubicBezTo>
                    <a:pt x="144996" y="196326"/>
                    <a:pt x="110706" y="176323"/>
                    <a:pt x="77369" y="156321"/>
                  </a:cubicBezTo>
                  <a:cubicBezTo>
                    <a:pt x="117374" y="140128"/>
                    <a:pt x="156426" y="122031"/>
                    <a:pt x="192621" y="98218"/>
                  </a:cubicBezTo>
                  <a:cubicBezTo>
                    <a:pt x="201194" y="94408"/>
                    <a:pt x="202146" y="81073"/>
                    <a:pt x="193574" y="76311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83712388-465C-4FCD-A0A2-11E977FD502C}"/>
                </a:ext>
              </a:extLst>
            </p:cNvPr>
            <p:cNvSpPr/>
            <p:nvPr/>
          </p:nvSpPr>
          <p:spPr>
            <a:xfrm>
              <a:off x="6067106" y="3783329"/>
              <a:ext cx="127622" cy="125508"/>
            </a:xfrm>
            <a:custGeom>
              <a:avLst/>
              <a:gdLst>
                <a:gd name="connsiteX0" fmla="*/ 127000 w 127622"/>
                <a:gd name="connsiteY0" fmla="*/ 9525 h 125508"/>
                <a:gd name="connsiteX1" fmla="*/ 117475 w 127622"/>
                <a:gd name="connsiteY1" fmla="*/ 0 h 125508"/>
                <a:gd name="connsiteX2" fmla="*/ 10795 w 127622"/>
                <a:gd name="connsiteY2" fmla="*/ 0 h 125508"/>
                <a:gd name="connsiteX3" fmla="*/ 1270 w 127622"/>
                <a:gd name="connsiteY3" fmla="*/ 9525 h 125508"/>
                <a:gd name="connsiteX4" fmla="*/ 1270 w 127622"/>
                <a:gd name="connsiteY4" fmla="*/ 117158 h 125508"/>
                <a:gd name="connsiteX5" fmla="*/ 18415 w 127622"/>
                <a:gd name="connsiteY5" fmla="*/ 118110 h 125508"/>
                <a:gd name="connsiteX6" fmla="*/ 21273 w 127622"/>
                <a:gd name="connsiteY6" fmla="*/ 121920 h 125508"/>
                <a:gd name="connsiteX7" fmla="*/ 117475 w 127622"/>
                <a:gd name="connsiteY7" fmla="*/ 124778 h 125508"/>
                <a:gd name="connsiteX8" fmla="*/ 126047 w 127622"/>
                <a:gd name="connsiteY8" fmla="*/ 116205 h 125508"/>
                <a:gd name="connsiteX9" fmla="*/ 127000 w 127622"/>
                <a:gd name="connsiteY9" fmla="*/ 9525 h 125508"/>
                <a:gd name="connsiteX10" fmla="*/ 21273 w 127622"/>
                <a:gd name="connsiteY10" fmla="*/ 112395 h 125508"/>
                <a:gd name="connsiteX11" fmla="*/ 18415 w 127622"/>
                <a:gd name="connsiteY11" fmla="*/ 114300 h 125508"/>
                <a:gd name="connsiteX12" fmla="*/ 20320 w 127622"/>
                <a:gd name="connsiteY12" fmla="*/ 18098 h 125508"/>
                <a:gd name="connsiteX13" fmla="*/ 107950 w 127622"/>
                <a:gd name="connsiteY13" fmla="*/ 18098 h 125508"/>
                <a:gd name="connsiteX14" fmla="*/ 108903 w 127622"/>
                <a:gd name="connsiteY14" fmla="*/ 106680 h 125508"/>
                <a:gd name="connsiteX15" fmla="*/ 21273 w 127622"/>
                <a:gd name="connsiteY15" fmla="*/ 112395 h 12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22" h="125508">
                  <a:moveTo>
                    <a:pt x="127000" y="9525"/>
                  </a:moveTo>
                  <a:cubicBezTo>
                    <a:pt x="127000" y="3810"/>
                    <a:pt x="122238" y="0"/>
                    <a:pt x="117475" y="0"/>
                  </a:cubicBezTo>
                  <a:cubicBezTo>
                    <a:pt x="82233" y="0"/>
                    <a:pt x="46038" y="0"/>
                    <a:pt x="10795" y="0"/>
                  </a:cubicBezTo>
                  <a:cubicBezTo>
                    <a:pt x="5080" y="0"/>
                    <a:pt x="1270" y="4763"/>
                    <a:pt x="1270" y="9525"/>
                  </a:cubicBezTo>
                  <a:cubicBezTo>
                    <a:pt x="1270" y="44767"/>
                    <a:pt x="-1587" y="81915"/>
                    <a:pt x="1270" y="117158"/>
                  </a:cubicBezTo>
                  <a:cubicBezTo>
                    <a:pt x="2223" y="127635"/>
                    <a:pt x="16510" y="128588"/>
                    <a:pt x="18415" y="118110"/>
                  </a:cubicBezTo>
                  <a:cubicBezTo>
                    <a:pt x="18415" y="120015"/>
                    <a:pt x="19368" y="121920"/>
                    <a:pt x="21273" y="121920"/>
                  </a:cubicBezTo>
                  <a:cubicBezTo>
                    <a:pt x="51753" y="127635"/>
                    <a:pt x="86043" y="124778"/>
                    <a:pt x="117475" y="124778"/>
                  </a:cubicBezTo>
                  <a:cubicBezTo>
                    <a:pt x="122238" y="124778"/>
                    <a:pt x="125095" y="120967"/>
                    <a:pt x="126047" y="116205"/>
                  </a:cubicBezTo>
                  <a:cubicBezTo>
                    <a:pt x="128905" y="80963"/>
                    <a:pt x="127000" y="44767"/>
                    <a:pt x="127000" y="9525"/>
                  </a:cubicBezTo>
                  <a:close/>
                  <a:moveTo>
                    <a:pt x="21273" y="112395"/>
                  </a:moveTo>
                  <a:cubicBezTo>
                    <a:pt x="20320" y="112395"/>
                    <a:pt x="19368" y="113348"/>
                    <a:pt x="18415" y="114300"/>
                  </a:cubicBezTo>
                  <a:cubicBezTo>
                    <a:pt x="21273" y="82867"/>
                    <a:pt x="20320" y="50483"/>
                    <a:pt x="20320" y="18098"/>
                  </a:cubicBezTo>
                  <a:cubicBezTo>
                    <a:pt x="49848" y="18098"/>
                    <a:pt x="78423" y="18098"/>
                    <a:pt x="107950" y="18098"/>
                  </a:cubicBezTo>
                  <a:cubicBezTo>
                    <a:pt x="107950" y="47625"/>
                    <a:pt x="106045" y="77153"/>
                    <a:pt x="108903" y="106680"/>
                  </a:cubicBezTo>
                  <a:cubicBezTo>
                    <a:pt x="79375" y="107633"/>
                    <a:pt x="48895" y="106680"/>
                    <a:pt x="21273" y="112395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3EACEA03-8E04-4DFB-9A48-59D32F5CAFD5}"/>
                </a:ext>
              </a:extLst>
            </p:cNvPr>
            <p:cNvSpPr/>
            <p:nvPr/>
          </p:nvSpPr>
          <p:spPr>
            <a:xfrm>
              <a:off x="6484982" y="3607444"/>
              <a:ext cx="73932" cy="62604"/>
            </a:xfrm>
            <a:custGeom>
              <a:avLst/>
              <a:gdLst>
                <a:gd name="connsiteX0" fmla="*/ 62502 w 73932"/>
                <a:gd name="connsiteY0" fmla="*/ 1578 h 62604"/>
                <a:gd name="connsiteX1" fmla="*/ 39642 w 73932"/>
                <a:gd name="connsiteY1" fmla="*/ 34916 h 62604"/>
                <a:gd name="connsiteX2" fmla="*/ 2495 w 73932"/>
                <a:gd name="connsiteY2" fmla="*/ 53966 h 62604"/>
                <a:gd name="connsiteX3" fmla="*/ 4400 w 73932"/>
                <a:gd name="connsiteY3" fmla="*/ 62538 h 62604"/>
                <a:gd name="connsiteX4" fmla="*/ 48215 w 73932"/>
                <a:gd name="connsiteY4" fmla="*/ 45393 h 62604"/>
                <a:gd name="connsiteX5" fmla="*/ 73932 w 73932"/>
                <a:gd name="connsiteY5" fmla="*/ 5388 h 62604"/>
                <a:gd name="connsiteX6" fmla="*/ 62502 w 73932"/>
                <a:gd name="connsiteY6" fmla="*/ 1578 h 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932" h="62604">
                  <a:moveTo>
                    <a:pt x="62502" y="1578"/>
                  </a:moveTo>
                  <a:cubicBezTo>
                    <a:pt x="53930" y="12056"/>
                    <a:pt x="50120" y="25391"/>
                    <a:pt x="39642" y="34916"/>
                  </a:cubicBezTo>
                  <a:cubicBezTo>
                    <a:pt x="28212" y="45393"/>
                    <a:pt x="15830" y="48251"/>
                    <a:pt x="2495" y="53966"/>
                  </a:cubicBezTo>
                  <a:cubicBezTo>
                    <a:pt x="-2268" y="55871"/>
                    <a:pt x="590" y="62538"/>
                    <a:pt x="4400" y="62538"/>
                  </a:cubicBezTo>
                  <a:cubicBezTo>
                    <a:pt x="19640" y="63491"/>
                    <a:pt x="36785" y="53966"/>
                    <a:pt x="48215" y="45393"/>
                  </a:cubicBezTo>
                  <a:cubicBezTo>
                    <a:pt x="59645" y="35868"/>
                    <a:pt x="73932" y="20628"/>
                    <a:pt x="73932" y="5388"/>
                  </a:cubicBezTo>
                  <a:cubicBezTo>
                    <a:pt x="73932" y="1578"/>
                    <a:pt x="66312" y="-2232"/>
                    <a:pt x="62502" y="1578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C2C2CB88-80E8-4AA6-A6B9-B9E6160ABE17}"/>
                </a:ext>
              </a:extLst>
            </p:cNvPr>
            <p:cNvSpPr/>
            <p:nvPr/>
          </p:nvSpPr>
          <p:spPr>
            <a:xfrm>
              <a:off x="6529402" y="3632080"/>
              <a:ext cx="94637" cy="90520"/>
            </a:xfrm>
            <a:custGeom>
              <a:avLst/>
              <a:gdLst>
                <a:gd name="connsiteX0" fmla="*/ 79042 w 94637"/>
                <a:gd name="connsiteY0" fmla="*/ 5517 h 90520"/>
                <a:gd name="connsiteX1" fmla="*/ 3795 w 94637"/>
                <a:gd name="connsiteY1" fmla="*/ 79812 h 90520"/>
                <a:gd name="connsiteX2" fmla="*/ 6652 w 94637"/>
                <a:gd name="connsiteY2" fmla="*/ 90290 h 90520"/>
                <a:gd name="connsiteX3" fmla="*/ 94282 w 94637"/>
                <a:gd name="connsiteY3" fmla="*/ 9327 h 90520"/>
                <a:gd name="connsiteX4" fmla="*/ 79042 w 94637"/>
                <a:gd name="connsiteY4" fmla="*/ 5517 h 9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37" h="90520">
                  <a:moveTo>
                    <a:pt x="79042" y="5517"/>
                  </a:moveTo>
                  <a:cubicBezTo>
                    <a:pt x="65707" y="41712"/>
                    <a:pt x="40942" y="68382"/>
                    <a:pt x="3795" y="79812"/>
                  </a:cubicBezTo>
                  <a:cubicBezTo>
                    <a:pt x="-2873" y="81717"/>
                    <a:pt x="-15" y="92195"/>
                    <a:pt x="6652" y="90290"/>
                  </a:cubicBezTo>
                  <a:cubicBezTo>
                    <a:pt x="46657" y="80765"/>
                    <a:pt x="82852" y="49332"/>
                    <a:pt x="94282" y="9327"/>
                  </a:cubicBezTo>
                  <a:cubicBezTo>
                    <a:pt x="97140" y="-198"/>
                    <a:pt x="81900" y="-4008"/>
                    <a:pt x="79042" y="5517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E6946907-D4C4-4E11-85B7-5A427F725F24}"/>
                </a:ext>
              </a:extLst>
            </p:cNvPr>
            <p:cNvSpPr/>
            <p:nvPr/>
          </p:nvSpPr>
          <p:spPr>
            <a:xfrm>
              <a:off x="5567800" y="3282503"/>
              <a:ext cx="51503" cy="101714"/>
            </a:xfrm>
            <a:custGeom>
              <a:avLst/>
              <a:gdLst>
                <a:gd name="connsiteX0" fmla="*/ 41471 w 51503"/>
                <a:gd name="connsiteY0" fmla="*/ 764 h 101714"/>
                <a:gd name="connsiteX1" fmla="*/ 3371 w 51503"/>
                <a:gd name="connsiteY1" fmla="*/ 97919 h 101714"/>
                <a:gd name="connsiteX2" fmla="*/ 13849 w 51503"/>
                <a:gd name="connsiteY2" fmla="*/ 95062 h 101714"/>
                <a:gd name="connsiteX3" fmla="*/ 48139 w 51503"/>
                <a:gd name="connsiteY3" fmla="*/ 13147 h 101714"/>
                <a:gd name="connsiteX4" fmla="*/ 41471 w 51503"/>
                <a:gd name="connsiteY4" fmla="*/ 764 h 10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503" h="101714">
                  <a:moveTo>
                    <a:pt x="41471" y="764"/>
                  </a:moveTo>
                  <a:cubicBezTo>
                    <a:pt x="7181" y="18862"/>
                    <a:pt x="-7106" y="61724"/>
                    <a:pt x="3371" y="97919"/>
                  </a:cubicBezTo>
                  <a:cubicBezTo>
                    <a:pt x="5276" y="104587"/>
                    <a:pt x="15754" y="101729"/>
                    <a:pt x="13849" y="95062"/>
                  </a:cubicBezTo>
                  <a:cubicBezTo>
                    <a:pt x="6229" y="61724"/>
                    <a:pt x="21469" y="32197"/>
                    <a:pt x="48139" y="13147"/>
                  </a:cubicBezTo>
                  <a:cubicBezTo>
                    <a:pt x="55759" y="8384"/>
                    <a:pt x="49091" y="-3046"/>
                    <a:pt x="41471" y="76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7E7E3D54-2649-480C-B1BE-4BA7103A6FD9}"/>
                </a:ext>
              </a:extLst>
            </p:cNvPr>
            <p:cNvSpPr/>
            <p:nvPr/>
          </p:nvSpPr>
          <p:spPr>
            <a:xfrm>
              <a:off x="5617409" y="3301643"/>
              <a:ext cx="92118" cy="77234"/>
            </a:xfrm>
            <a:custGeom>
              <a:avLst/>
              <a:gdLst>
                <a:gd name="connsiteX0" fmla="*/ 82350 w 92118"/>
                <a:gd name="connsiteY0" fmla="*/ 674 h 77234"/>
                <a:gd name="connsiteX1" fmla="*/ 1387 w 92118"/>
                <a:gd name="connsiteY1" fmla="*/ 65444 h 77234"/>
                <a:gd name="connsiteX2" fmla="*/ 10912 w 92118"/>
                <a:gd name="connsiteY2" fmla="*/ 74969 h 77234"/>
                <a:gd name="connsiteX3" fmla="*/ 48060 w 92118"/>
                <a:gd name="connsiteY3" fmla="*/ 40679 h 77234"/>
                <a:gd name="connsiteX4" fmla="*/ 88065 w 92118"/>
                <a:gd name="connsiteY4" fmla="*/ 15914 h 77234"/>
                <a:gd name="connsiteX5" fmla="*/ 82350 w 92118"/>
                <a:gd name="connsiteY5" fmla="*/ 674 h 7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18" h="77234">
                  <a:moveTo>
                    <a:pt x="82350" y="674"/>
                  </a:moveTo>
                  <a:cubicBezTo>
                    <a:pt x="50917" y="12104"/>
                    <a:pt x="22342" y="39726"/>
                    <a:pt x="1387" y="65444"/>
                  </a:cubicBezTo>
                  <a:cubicBezTo>
                    <a:pt x="-3375" y="72111"/>
                    <a:pt x="5197" y="81636"/>
                    <a:pt x="10912" y="74969"/>
                  </a:cubicBezTo>
                  <a:cubicBezTo>
                    <a:pt x="22342" y="62586"/>
                    <a:pt x="34725" y="50204"/>
                    <a:pt x="48060" y="40679"/>
                  </a:cubicBezTo>
                  <a:cubicBezTo>
                    <a:pt x="60442" y="31154"/>
                    <a:pt x="75682" y="24486"/>
                    <a:pt x="88065" y="15914"/>
                  </a:cubicBezTo>
                  <a:cubicBezTo>
                    <a:pt x="95685" y="10199"/>
                    <a:pt x="91875" y="-3136"/>
                    <a:pt x="82350" y="67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F3C603C4-0498-42D5-A8CD-334B43FB3E94}"/>
                </a:ext>
              </a:extLst>
            </p:cNvPr>
            <p:cNvSpPr/>
            <p:nvPr/>
          </p:nvSpPr>
          <p:spPr>
            <a:xfrm>
              <a:off x="6296976" y="4180401"/>
              <a:ext cx="82275" cy="82988"/>
            </a:xfrm>
            <a:custGeom>
              <a:avLst/>
              <a:gdLst>
                <a:gd name="connsiteX0" fmla="*/ 71438 w 82275"/>
                <a:gd name="connsiteY0" fmla="*/ 10599 h 82988"/>
                <a:gd name="connsiteX1" fmla="*/ 45720 w 82275"/>
                <a:gd name="connsiteY1" fmla="*/ 121 h 82988"/>
                <a:gd name="connsiteX2" fmla="*/ 20002 w 82275"/>
                <a:gd name="connsiteY2" fmla="*/ 10599 h 82988"/>
                <a:gd name="connsiteX3" fmla="*/ 10477 w 82275"/>
                <a:gd name="connsiteY3" fmla="*/ 21076 h 82988"/>
                <a:gd name="connsiteX4" fmla="*/ 0 w 82275"/>
                <a:gd name="connsiteY4" fmla="*/ 47746 h 82988"/>
                <a:gd name="connsiteX5" fmla="*/ 10477 w 82275"/>
                <a:gd name="connsiteY5" fmla="*/ 72511 h 82988"/>
                <a:gd name="connsiteX6" fmla="*/ 35243 w 82275"/>
                <a:gd name="connsiteY6" fmla="*/ 82989 h 82988"/>
                <a:gd name="connsiteX7" fmla="*/ 61913 w 82275"/>
                <a:gd name="connsiteY7" fmla="*/ 72511 h 82988"/>
                <a:gd name="connsiteX8" fmla="*/ 72390 w 82275"/>
                <a:gd name="connsiteY8" fmla="*/ 62986 h 82988"/>
                <a:gd name="connsiteX9" fmla="*/ 71438 w 82275"/>
                <a:gd name="connsiteY9" fmla="*/ 10599 h 8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275" h="82988">
                  <a:moveTo>
                    <a:pt x="71438" y="10599"/>
                  </a:moveTo>
                  <a:cubicBezTo>
                    <a:pt x="64770" y="3931"/>
                    <a:pt x="55245" y="-831"/>
                    <a:pt x="45720" y="121"/>
                  </a:cubicBezTo>
                  <a:cubicBezTo>
                    <a:pt x="36195" y="121"/>
                    <a:pt x="26670" y="3931"/>
                    <a:pt x="20002" y="10599"/>
                  </a:cubicBezTo>
                  <a:cubicBezTo>
                    <a:pt x="17145" y="14409"/>
                    <a:pt x="13335" y="17266"/>
                    <a:pt x="10477" y="21076"/>
                  </a:cubicBezTo>
                  <a:cubicBezTo>
                    <a:pt x="3810" y="28696"/>
                    <a:pt x="0" y="37269"/>
                    <a:pt x="0" y="47746"/>
                  </a:cubicBezTo>
                  <a:cubicBezTo>
                    <a:pt x="0" y="57271"/>
                    <a:pt x="3810" y="65844"/>
                    <a:pt x="10477" y="72511"/>
                  </a:cubicBezTo>
                  <a:cubicBezTo>
                    <a:pt x="17145" y="79179"/>
                    <a:pt x="25718" y="82036"/>
                    <a:pt x="35243" y="82989"/>
                  </a:cubicBezTo>
                  <a:cubicBezTo>
                    <a:pt x="45720" y="82989"/>
                    <a:pt x="54293" y="79179"/>
                    <a:pt x="61913" y="72511"/>
                  </a:cubicBezTo>
                  <a:cubicBezTo>
                    <a:pt x="65723" y="69654"/>
                    <a:pt x="68580" y="65844"/>
                    <a:pt x="72390" y="62986"/>
                  </a:cubicBezTo>
                  <a:cubicBezTo>
                    <a:pt x="85725" y="49651"/>
                    <a:pt x="85725" y="23934"/>
                    <a:pt x="71438" y="10599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Drawing 22">
            <a:extLst>
              <a:ext uri="{FF2B5EF4-FFF2-40B4-BE49-F238E27FC236}">
                <a16:creationId xmlns:a16="http://schemas.microsoft.com/office/drawing/2014/main" id="{D0A4CF7D-FDF4-4A49-8617-494488B0E3FB}"/>
              </a:ext>
            </a:extLst>
          </p:cNvPr>
          <p:cNvGrpSpPr/>
          <p:nvPr/>
        </p:nvGrpSpPr>
        <p:grpSpPr>
          <a:xfrm>
            <a:off x="799220" y="2098695"/>
            <a:ext cx="1187584" cy="1046565"/>
            <a:chOff x="5791969" y="3171751"/>
            <a:chExt cx="606995" cy="53491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9F11DB84-76A0-4B91-9CAE-183A41F409B6}"/>
                </a:ext>
              </a:extLst>
            </p:cNvPr>
            <p:cNvSpPr/>
            <p:nvPr/>
          </p:nvSpPr>
          <p:spPr>
            <a:xfrm>
              <a:off x="5978923" y="3171751"/>
              <a:ext cx="173720" cy="167368"/>
            </a:xfrm>
            <a:custGeom>
              <a:avLst/>
              <a:gdLst>
                <a:gd name="connsiteX0" fmla="*/ 169464 w 173720"/>
                <a:gd name="connsiteY0" fmla="*/ 56271 h 167368"/>
                <a:gd name="connsiteX1" fmla="*/ 112314 w 173720"/>
                <a:gd name="connsiteY1" fmla="*/ 13408 h 167368"/>
                <a:gd name="connsiteX2" fmla="*/ 84692 w 173720"/>
                <a:gd name="connsiteY2" fmla="*/ 73 h 167368"/>
                <a:gd name="connsiteX3" fmla="*/ 58974 w 173720"/>
                <a:gd name="connsiteY3" fmla="*/ 19123 h 167368"/>
                <a:gd name="connsiteX4" fmla="*/ 7539 w 173720"/>
                <a:gd name="connsiteY4" fmla="*/ 71511 h 167368"/>
                <a:gd name="connsiteX5" fmla="*/ 6587 w 173720"/>
                <a:gd name="connsiteY5" fmla="*/ 73416 h 167368"/>
                <a:gd name="connsiteX6" fmla="*/ 872 w 173720"/>
                <a:gd name="connsiteY6" fmla="*/ 82941 h 167368"/>
                <a:gd name="connsiteX7" fmla="*/ 78024 w 173720"/>
                <a:gd name="connsiteY7" fmla="*/ 164856 h 167368"/>
                <a:gd name="connsiteX8" fmla="*/ 90407 w 173720"/>
                <a:gd name="connsiteY8" fmla="*/ 164856 h 167368"/>
                <a:gd name="connsiteX9" fmla="*/ 171369 w 173720"/>
                <a:gd name="connsiteY9" fmla="*/ 72463 h 167368"/>
                <a:gd name="connsiteX10" fmla="*/ 169464 w 173720"/>
                <a:gd name="connsiteY10" fmla="*/ 56271 h 167368"/>
                <a:gd name="connsiteX11" fmla="*/ 81834 w 173720"/>
                <a:gd name="connsiteY11" fmla="*/ 145806 h 167368"/>
                <a:gd name="connsiteX12" fmla="*/ 18017 w 173720"/>
                <a:gd name="connsiteY12" fmla="*/ 85798 h 167368"/>
                <a:gd name="connsiteX13" fmla="*/ 19922 w 173720"/>
                <a:gd name="connsiteY13" fmla="*/ 83893 h 167368"/>
                <a:gd name="connsiteX14" fmla="*/ 54212 w 173720"/>
                <a:gd name="connsiteY14" fmla="*/ 49603 h 167368"/>
                <a:gd name="connsiteX15" fmla="*/ 85644 w 173720"/>
                <a:gd name="connsiteY15" fmla="*/ 22933 h 167368"/>
                <a:gd name="connsiteX16" fmla="*/ 119934 w 173720"/>
                <a:gd name="connsiteY16" fmla="*/ 43888 h 167368"/>
                <a:gd name="connsiteX17" fmla="*/ 149462 w 173720"/>
                <a:gd name="connsiteY17" fmla="*/ 65796 h 167368"/>
                <a:gd name="connsiteX18" fmla="*/ 81834 w 173720"/>
                <a:gd name="connsiteY18" fmla="*/ 145806 h 16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3720" h="167368">
                  <a:moveTo>
                    <a:pt x="169464" y="56271"/>
                  </a:moveTo>
                  <a:cubicBezTo>
                    <a:pt x="150414" y="41983"/>
                    <a:pt x="131364" y="27696"/>
                    <a:pt x="112314" y="13408"/>
                  </a:cubicBezTo>
                  <a:cubicBezTo>
                    <a:pt x="104694" y="7693"/>
                    <a:pt x="96122" y="-879"/>
                    <a:pt x="84692" y="73"/>
                  </a:cubicBezTo>
                  <a:cubicBezTo>
                    <a:pt x="73262" y="1026"/>
                    <a:pt x="65642" y="11503"/>
                    <a:pt x="58974" y="19123"/>
                  </a:cubicBezTo>
                  <a:cubicBezTo>
                    <a:pt x="41829" y="36268"/>
                    <a:pt x="24684" y="53413"/>
                    <a:pt x="7539" y="71511"/>
                  </a:cubicBezTo>
                  <a:cubicBezTo>
                    <a:pt x="6587" y="72463"/>
                    <a:pt x="6587" y="72463"/>
                    <a:pt x="6587" y="73416"/>
                  </a:cubicBezTo>
                  <a:cubicBezTo>
                    <a:pt x="2777" y="73416"/>
                    <a:pt x="-1986" y="78178"/>
                    <a:pt x="872" y="82941"/>
                  </a:cubicBezTo>
                  <a:cubicBezTo>
                    <a:pt x="20874" y="115326"/>
                    <a:pt x="48497" y="141043"/>
                    <a:pt x="78024" y="164856"/>
                  </a:cubicBezTo>
                  <a:cubicBezTo>
                    <a:pt x="81834" y="167713"/>
                    <a:pt x="86597" y="168666"/>
                    <a:pt x="90407" y="164856"/>
                  </a:cubicBezTo>
                  <a:cubicBezTo>
                    <a:pt x="118029" y="134376"/>
                    <a:pt x="144699" y="102943"/>
                    <a:pt x="171369" y="72463"/>
                  </a:cubicBezTo>
                  <a:cubicBezTo>
                    <a:pt x="175179" y="65796"/>
                    <a:pt x="174227" y="60081"/>
                    <a:pt x="169464" y="56271"/>
                  </a:cubicBezTo>
                  <a:close/>
                  <a:moveTo>
                    <a:pt x="81834" y="145806"/>
                  </a:moveTo>
                  <a:cubicBezTo>
                    <a:pt x="57069" y="128661"/>
                    <a:pt x="37067" y="108658"/>
                    <a:pt x="18017" y="85798"/>
                  </a:cubicBezTo>
                  <a:cubicBezTo>
                    <a:pt x="18969" y="85798"/>
                    <a:pt x="19922" y="84846"/>
                    <a:pt x="19922" y="83893"/>
                  </a:cubicBezTo>
                  <a:cubicBezTo>
                    <a:pt x="31352" y="72463"/>
                    <a:pt x="42782" y="61033"/>
                    <a:pt x="54212" y="49603"/>
                  </a:cubicBezTo>
                  <a:cubicBezTo>
                    <a:pt x="62784" y="41031"/>
                    <a:pt x="73262" y="23886"/>
                    <a:pt x="85644" y="22933"/>
                  </a:cubicBezTo>
                  <a:cubicBezTo>
                    <a:pt x="98027" y="21981"/>
                    <a:pt x="110409" y="36268"/>
                    <a:pt x="119934" y="43888"/>
                  </a:cubicBezTo>
                  <a:cubicBezTo>
                    <a:pt x="129459" y="51508"/>
                    <a:pt x="139937" y="58176"/>
                    <a:pt x="149462" y="65796"/>
                  </a:cubicBezTo>
                  <a:cubicBezTo>
                    <a:pt x="127554" y="92466"/>
                    <a:pt x="104694" y="119136"/>
                    <a:pt x="81834" y="145806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85127E36-EF52-4895-8F14-F401E6AF850A}"/>
                </a:ext>
              </a:extLst>
            </p:cNvPr>
            <p:cNvSpPr/>
            <p:nvPr/>
          </p:nvSpPr>
          <p:spPr>
            <a:xfrm>
              <a:off x="6290559" y="3562283"/>
              <a:ext cx="64802" cy="119770"/>
            </a:xfrm>
            <a:custGeom>
              <a:avLst/>
              <a:gdLst>
                <a:gd name="connsiteX0" fmla="*/ 59758 w 64802"/>
                <a:gd name="connsiteY0" fmla="*/ 104843 h 119770"/>
                <a:gd name="connsiteX1" fmla="*/ 16896 w 64802"/>
                <a:gd name="connsiteY1" fmla="*/ 6735 h 119770"/>
                <a:gd name="connsiteX2" fmla="*/ 9276 w 64802"/>
                <a:gd name="connsiteY2" fmla="*/ 1973 h 119770"/>
                <a:gd name="connsiteX3" fmla="*/ 54996 w 64802"/>
                <a:gd name="connsiteY3" fmla="*/ 119130 h 119770"/>
                <a:gd name="connsiteX4" fmla="*/ 59758 w 64802"/>
                <a:gd name="connsiteY4" fmla="*/ 104843 h 119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2" h="119770">
                  <a:moveTo>
                    <a:pt x="59758" y="104843"/>
                  </a:moveTo>
                  <a:cubicBezTo>
                    <a:pt x="21658" y="88650"/>
                    <a:pt x="-1202" y="46740"/>
                    <a:pt x="16896" y="6735"/>
                  </a:cubicBezTo>
                  <a:cubicBezTo>
                    <a:pt x="18801" y="1973"/>
                    <a:pt x="12133" y="-2790"/>
                    <a:pt x="9276" y="1973"/>
                  </a:cubicBezTo>
                  <a:cubicBezTo>
                    <a:pt x="-13584" y="43883"/>
                    <a:pt x="7371" y="106748"/>
                    <a:pt x="54996" y="119130"/>
                  </a:cubicBezTo>
                  <a:cubicBezTo>
                    <a:pt x="65473" y="122940"/>
                    <a:pt x="68331" y="108653"/>
                    <a:pt x="59758" y="10484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6681CA68-CD5F-4320-AEE3-8BAF52C360EA}"/>
                </a:ext>
              </a:extLst>
            </p:cNvPr>
            <p:cNvSpPr/>
            <p:nvPr/>
          </p:nvSpPr>
          <p:spPr>
            <a:xfrm>
              <a:off x="6335522" y="3580873"/>
              <a:ext cx="63442" cy="89165"/>
            </a:xfrm>
            <a:custGeom>
              <a:avLst/>
              <a:gdLst>
                <a:gd name="connsiteX0" fmla="*/ 58610 w 63442"/>
                <a:gd name="connsiteY0" fmla="*/ 75774 h 89165"/>
                <a:gd name="connsiteX1" fmla="*/ 10985 w 63442"/>
                <a:gd name="connsiteY1" fmla="*/ 6241 h 89165"/>
                <a:gd name="connsiteX2" fmla="*/ 1460 w 63442"/>
                <a:gd name="connsiteY2" fmla="*/ 3384 h 89165"/>
                <a:gd name="connsiteX3" fmla="*/ 54800 w 63442"/>
                <a:gd name="connsiteY3" fmla="*/ 89109 h 89165"/>
                <a:gd name="connsiteX4" fmla="*/ 58610 w 63442"/>
                <a:gd name="connsiteY4" fmla="*/ 75774 h 8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42" h="89165">
                  <a:moveTo>
                    <a:pt x="58610" y="75774"/>
                  </a:moveTo>
                  <a:cubicBezTo>
                    <a:pt x="28130" y="66249"/>
                    <a:pt x="6223" y="40531"/>
                    <a:pt x="10985" y="6241"/>
                  </a:cubicBezTo>
                  <a:cubicBezTo>
                    <a:pt x="11938" y="-426"/>
                    <a:pt x="2413" y="-2331"/>
                    <a:pt x="1460" y="3384"/>
                  </a:cubicBezTo>
                  <a:cubicBezTo>
                    <a:pt x="-6160" y="38626"/>
                    <a:pt x="16700" y="82441"/>
                    <a:pt x="54800" y="89109"/>
                  </a:cubicBezTo>
                  <a:cubicBezTo>
                    <a:pt x="63373" y="90061"/>
                    <a:pt x="67182" y="78631"/>
                    <a:pt x="58610" y="75774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AEC0332B-902E-4BBE-B2BC-75687E0B598D}"/>
                </a:ext>
              </a:extLst>
            </p:cNvPr>
            <p:cNvSpPr/>
            <p:nvPr/>
          </p:nvSpPr>
          <p:spPr>
            <a:xfrm>
              <a:off x="5791969" y="3542839"/>
              <a:ext cx="164194" cy="163830"/>
            </a:xfrm>
            <a:custGeom>
              <a:avLst/>
              <a:gdLst>
                <a:gd name="connsiteX0" fmla="*/ 140200 w 164194"/>
                <a:gd name="connsiteY0" fmla="*/ 23813 h 163830"/>
                <a:gd name="connsiteX1" fmla="*/ 82098 w 164194"/>
                <a:gd name="connsiteY1" fmla="*/ 0 h 163830"/>
                <a:gd name="connsiteX2" fmla="*/ 50665 w 164194"/>
                <a:gd name="connsiteY2" fmla="*/ 6668 h 163830"/>
                <a:gd name="connsiteX3" fmla="*/ 23995 w 164194"/>
                <a:gd name="connsiteY3" fmla="*/ 23813 h 163830"/>
                <a:gd name="connsiteX4" fmla="*/ 6850 w 164194"/>
                <a:gd name="connsiteY4" fmla="*/ 50482 h 163830"/>
                <a:gd name="connsiteX5" fmla="*/ 183 w 164194"/>
                <a:gd name="connsiteY5" fmla="*/ 81915 h 163830"/>
                <a:gd name="connsiteX6" fmla="*/ 23995 w 164194"/>
                <a:gd name="connsiteY6" fmla="*/ 140018 h 163830"/>
                <a:gd name="connsiteX7" fmla="*/ 82098 w 164194"/>
                <a:gd name="connsiteY7" fmla="*/ 163830 h 163830"/>
                <a:gd name="connsiteX8" fmla="*/ 113530 w 164194"/>
                <a:gd name="connsiteY8" fmla="*/ 157163 h 163830"/>
                <a:gd name="connsiteX9" fmla="*/ 140200 w 164194"/>
                <a:gd name="connsiteY9" fmla="*/ 140018 h 163830"/>
                <a:gd name="connsiteX10" fmla="*/ 157345 w 164194"/>
                <a:gd name="connsiteY10" fmla="*/ 113348 h 163830"/>
                <a:gd name="connsiteX11" fmla="*/ 164013 w 164194"/>
                <a:gd name="connsiteY11" fmla="*/ 81915 h 163830"/>
                <a:gd name="connsiteX12" fmla="*/ 140200 w 164194"/>
                <a:gd name="connsiteY12" fmla="*/ 23813 h 163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194" h="163830">
                  <a:moveTo>
                    <a:pt x="140200" y="23813"/>
                  </a:moveTo>
                  <a:cubicBezTo>
                    <a:pt x="124008" y="8573"/>
                    <a:pt x="104005" y="0"/>
                    <a:pt x="82098" y="0"/>
                  </a:cubicBezTo>
                  <a:cubicBezTo>
                    <a:pt x="70668" y="0"/>
                    <a:pt x="60190" y="1905"/>
                    <a:pt x="50665" y="6668"/>
                  </a:cubicBezTo>
                  <a:cubicBezTo>
                    <a:pt x="40188" y="9525"/>
                    <a:pt x="31615" y="15240"/>
                    <a:pt x="23995" y="23813"/>
                  </a:cubicBezTo>
                  <a:cubicBezTo>
                    <a:pt x="16375" y="31432"/>
                    <a:pt x="10660" y="40005"/>
                    <a:pt x="6850" y="50482"/>
                  </a:cubicBezTo>
                  <a:cubicBezTo>
                    <a:pt x="2088" y="60007"/>
                    <a:pt x="-770" y="70485"/>
                    <a:pt x="183" y="81915"/>
                  </a:cubicBezTo>
                  <a:cubicBezTo>
                    <a:pt x="1135" y="102870"/>
                    <a:pt x="7803" y="125730"/>
                    <a:pt x="23995" y="140018"/>
                  </a:cubicBezTo>
                  <a:cubicBezTo>
                    <a:pt x="40188" y="155258"/>
                    <a:pt x="60190" y="163830"/>
                    <a:pt x="82098" y="163830"/>
                  </a:cubicBezTo>
                  <a:cubicBezTo>
                    <a:pt x="93528" y="163830"/>
                    <a:pt x="104005" y="161925"/>
                    <a:pt x="113530" y="157163"/>
                  </a:cubicBezTo>
                  <a:cubicBezTo>
                    <a:pt x="124008" y="154305"/>
                    <a:pt x="132580" y="148590"/>
                    <a:pt x="140200" y="140018"/>
                  </a:cubicBezTo>
                  <a:cubicBezTo>
                    <a:pt x="147820" y="132398"/>
                    <a:pt x="153535" y="123825"/>
                    <a:pt x="157345" y="113348"/>
                  </a:cubicBezTo>
                  <a:cubicBezTo>
                    <a:pt x="162108" y="103823"/>
                    <a:pt x="164965" y="93345"/>
                    <a:pt x="164013" y="81915"/>
                  </a:cubicBezTo>
                  <a:cubicBezTo>
                    <a:pt x="163060" y="60960"/>
                    <a:pt x="156393" y="39052"/>
                    <a:pt x="140200" y="23813"/>
                  </a:cubicBezTo>
                  <a:close/>
                </a:path>
              </a:pathLst>
            </a:custGeom>
            <a:solidFill>
              <a:srgbClr val="3b2f4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81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87E3A6C6-C196-452D-A662-9E56E2CFF8B6}"/>
              </a:ext>
            </a:extLst>
          </p:cNvPr>
          <p:cNvSpPr/>
          <p:nvPr/>
        </p:nvSpPr>
        <p:spPr>
          <a:xfrm>
            <a:off x="654175" y="2275541"/>
            <a:ext cx="718554" cy="7185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624">
            <a:extLst>
              <a:ext uri="{FF2B5EF4-FFF2-40B4-BE49-F238E27FC236}">
                <a16:creationId xmlns:a16="http://schemas.microsoft.com/office/drawing/2014/main" id="{6F480FC7-3D39-408F-9A1A-8AD9B607B864}"/>
              </a:ext>
            </a:extLst>
          </p:cNvPr>
          <p:cNvSpPr/>
          <p:nvPr/>
        </p:nvSpPr>
        <p:spPr>
          <a:xfrm>
            <a:off x="848283" y="2439590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C867685-F1F2-41EB-ABA1-9294EE054640}"/>
              </a:ext>
            </a:extLst>
          </p:cNvPr>
          <p:cNvSpPr txBox="1">
            <a:spLocks/>
          </p:cNvSpPr>
          <p:nvPr/>
        </p:nvSpPr>
        <p:spPr>
          <a:xfrm>
            <a:off x="1540456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:a16="http://schemas.microsoft.com/office/drawing/2014/main" id="{8928922B-D8FA-43D5-B37F-3978ED7683A3}"/>
              </a:ext>
            </a:extLst>
          </p:cNvPr>
          <p:cNvSpPr/>
          <p:nvPr/>
        </p:nvSpPr>
        <p:spPr>
          <a:xfrm>
            <a:off x="1540456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529AB3-8CD5-4088-B821-C99B25229D63}"/>
              </a:ext>
            </a:extLst>
          </p:cNvPr>
          <p:cNvSpPr/>
          <p:nvPr/>
        </p:nvSpPr>
        <p:spPr>
          <a:xfrm>
            <a:off x="654175" y="3447265"/>
            <a:ext cx="718554" cy="7185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2617">
            <a:extLst>
              <a:ext uri="{FF2B5EF4-FFF2-40B4-BE49-F238E27FC236}">
                <a16:creationId xmlns:a16="http://schemas.microsoft.com/office/drawing/2014/main" id="{FCC7DDA1-8DF2-499C-AFF7-F34E59338FD4}"/>
              </a:ext>
            </a:extLst>
          </p:cNvPr>
          <p:cNvSpPr/>
          <p:nvPr/>
        </p:nvSpPr>
        <p:spPr>
          <a:xfrm>
            <a:off x="831657" y="3627729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8DF9CA4-ECC3-4473-9F65-E453E4CF5529}"/>
              </a:ext>
            </a:extLst>
          </p:cNvPr>
          <p:cNvSpPr txBox="1">
            <a:spLocks/>
          </p:cNvSpPr>
          <p:nvPr/>
        </p:nvSpPr>
        <p:spPr>
          <a:xfrm>
            <a:off x="1537106" y="378581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5" name="Rectangle 54">
            <a:extLst>
              <a:ext uri="{FF2B5EF4-FFF2-40B4-BE49-F238E27FC236}">
                <a16:creationId xmlns:a16="http://schemas.microsoft.com/office/drawing/2014/main" id="{BB08A21B-C7DA-4162-96CA-18EE25CF2BB5}"/>
              </a:ext>
            </a:extLst>
          </p:cNvPr>
          <p:cNvSpPr/>
          <p:nvPr/>
        </p:nvSpPr>
        <p:spPr>
          <a:xfrm>
            <a:off x="1523900" y="3463194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EA2D28-6B3F-45B9-B6D8-A2C64ACEEC9B}"/>
              </a:ext>
            </a:extLst>
          </p:cNvPr>
          <p:cNvSpPr/>
          <p:nvPr/>
        </p:nvSpPr>
        <p:spPr>
          <a:xfrm>
            <a:off x="654175" y="4662531"/>
            <a:ext cx="718554" cy="7185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2772">
            <a:extLst>
              <a:ext uri="{FF2B5EF4-FFF2-40B4-BE49-F238E27FC236}">
                <a16:creationId xmlns:a16="http://schemas.microsoft.com/office/drawing/2014/main" id="{D0449FF3-8A8F-4FA9-95FD-5380AB27EC88}"/>
              </a:ext>
            </a:extLst>
          </p:cNvPr>
          <p:cNvSpPr/>
          <p:nvPr/>
        </p:nvSpPr>
        <p:spPr>
          <a:xfrm>
            <a:off x="856145" y="4860054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Montserrat" pitchFamily="2" charset="77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C908B5B-BB31-46CB-8ADF-FC6950521D7A}"/>
              </a:ext>
            </a:extLst>
          </p:cNvPr>
          <p:cNvSpPr txBox="1">
            <a:spLocks/>
          </p:cNvSpPr>
          <p:nvPr/>
        </p:nvSpPr>
        <p:spPr>
          <a:xfrm>
            <a:off x="1523899" y="5076783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7" name="Rectangle 54">
            <a:extLst>
              <a:ext uri="{FF2B5EF4-FFF2-40B4-BE49-F238E27FC236}">
                <a16:creationId xmlns:a16="http://schemas.microsoft.com/office/drawing/2014/main" id="{2B839933-5BFC-4818-87D9-B3AE3282C6F1}"/>
              </a:ext>
            </a:extLst>
          </p:cNvPr>
          <p:cNvSpPr/>
          <p:nvPr/>
        </p:nvSpPr>
        <p:spPr>
          <a:xfrm>
            <a:off x="1523899" y="4747562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25" name="Heading 15">
            <a:extLst>
              <a:ext uri="{FF2B5EF4-FFF2-40B4-BE49-F238E27FC236}">
                <a16:creationId xmlns:a16="http://schemas.microsoft.com/office/drawing/2014/main" id="{19FC8E8A-E34C-46F3-B301-28372B3C153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22" name="Drawing 21" descr="Picture looks like as plant, palm, wood, green&#10;&#10;">
            <a:extLst>
              <a:ext uri="{FF2B5EF4-FFF2-40B4-BE49-F238E27FC236}">
                <a16:creationId xmlns:a16="http://schemas.microsoft.com/office/drawing/2014/main" id="{B7BB0A49-892B-4669-BEA3-417BFE905EE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4" b="21834"/>
          <a:stretch>
            <a:fillRect/>
          </a:stretch>
        </p:blipFill>
        <p:spPr>
          <a:xfrm>
            <a:off x="8265205" y="2363826"/>
            <a:ext cx="3398837" cy="2863850"/>
          </a:xfrm>
        </p:spPr>
      </p:pic>
      <p:pic>
        <p:nvPicPr>
          <p:cNvPr id="20" name="Drawing 19" descr="Picture looks like as external, broccoli, rock, garden&#10;&#10;">
            <a:extLst>
              <a:ext uri="{FF2B5EF4-FFF2-40B4-BE49-F238E27FC236}">
                <a16:creationId xmlns:a16="http://schemas.microsoft.com/office/drawing/2014/main" id="{CD19976D-0ACE-4494-893C-BFEDF02953C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2" r="10762"/>
          <a:stretch>
            <a:fillRect/>
          </a:stretch>
        </p:blipFill>
        <p:spPr>
          <a:xfrm>
            <a:off x="4053567" y="2373351"/>
            <a:ext cx="3429000" cy="2886075"/>
          </a:xfrm>
        </p:spPr>
      </p:pic>
      <p:grpSp>
        <p:nvGrpSpPr>
          <p:cNvPr id="29" name="Group 23">
            <a:extLst>
              <a:ext uri="{FF2B5EF4-FFF2-40B4-BE49-F238E27FC236}">
                <a16:creationId xmlns:a16="http://schemas.microsoft.com/office/drawing/2014/main" id="{CD199909-1A55-470D-8DAE-4666B51DFC78}"/>
              </a:ext>
            </a:extLst>
          </p:cNvPr>
          <p:cNvGrpSpPr/>
          <p:nvPr/>
        </p:nvGrpSpPr>
        <p:grpSpPr>
          <a:xfrm>
            <a:off x="8079619" y="2275643"/>
            <a:ext cx="3668802" cy="3143358"/>
            <a:chOff x="9417050" y="4368800"/>
            <a:chExt cx="5630863" cy="4824413"/>
          </a:xfrm>
        </p:grpSpPr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0BB8852D-0960-4353-8860-6C8B638FDB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653588" y="4368800"/>
              <a:ext cx="5308600" cy="4591050"/>
            </a:xfrm>
            <a:custGeom>
              <a:avLst/>
              <a:gdLst>
                <a:gd name="T0" fmla="*/ 1167 w 1415"/>
                <a:gd name="T1" fmla="*/ 1209 h 1222"/>
                <a:gd name="T2" fmla="*/ 1113 w 1415"/>
                <a:gd name="T3" fmla="*/ 1202 h 1222"/>
                <a:gd name="T4" fmla="*/ 992 w 1415"/>
                <a:gd name="T5" fmla="*/ 1170 h 1222"/>
                <a:gd name="T6" fmla="*/ 818 w 1415"/>
                <a:gd name="T7" fmla="*/ 1130 h 1222"/>
                <a:gd name="T8" fmla="*/ 503 w 1415"/>
                <a:gd name="T9" fmla="*/ 1155 h 1222"/>
                <a:gd name="T10" fmla="*/ 445 w 1415"/>
                <a:gd name="T11" fmla="*/ 1172 h 1222"/>
                <a:gd name="T12" fmla="*/ 206 w 1415"/>
                <a:gd name="T13" fmla="*/ 1196 h 1222"/>
                <a:gd name="T14" fmla="*/ 17 w 1415"/>
                <a:gd name="T15" fmla="*/ 956 h 1222"/>
                <a:gd name="T16" fmla="*/ 24 w 1415"/>
                <a:gd name="T17" fmla="*/ 759 h 1222"/>
                <a:gd name="T18" fmla="*/ 84 w 1415"/>
                <a:gd name="T19" fmla="*/ 665 h 1222"/>
                <a:gd name="T20" fmla="*/ 135 w 1415"/>
                <a:gd name="T21" fmla="*/ 592 h 1222"/>
                <a:gd name="T22" fmla="*/ 138 w 1415"/>
                <a:gd name="T23" fmla="*/ 593 h 1222"/>
                <a:gd name="T24" fmla="*/ 135 w 1415"/>
                <a:gd name="T25" fmla="*/ 592 h 1222"/>
                <a:gd name="T26" fmla="*/ 150 w 1415"/>
                <a:gd name="T27" fmla="*/ 537 h 1222"/>
                <a:gd name="T28" fmla="*/ 142 w 1415"/>
                <a:gd name="T29" fmla="*/ 416 h 1222"/>
                <a:gd name="T30" fmla="*/ 141 w 1415"/>
                <a:gd name="T31" fmla="*/ 250 h 1222"/>
                <a:gd name="T32" fmla="*/ 357 w 1415"/>
                <a:gd name="T33" fmla="*/ 43 h 1222"/>
                <a:gd name="T34" fmla="*/ 643 w 1415"/>
                <a:gd name="T35" fmla="*/ 140 h 1222"/>
                <a:gd name="T36" fmla="*/ 762 w 1415"/>
                <a:gd name="T37" fmla="*/ 229 h 1222"/>
                <a:gd name="T38" fmla="*/ 954 w 1415"/>
                <a:gd name="T39" fmla="*/ 270 h 1222"/>
                <a:gd name="T40" fmla="*/ 1047 w 1415"/>
                <a:gd name="T41" fmla="*/ 279 h 1222"/>
                <a:gd name="T42" fmla="*/ 1295 w 1415"/>
                <a:gd name="T43" fmla="*/ 399 h 1222"/>
                <a:gd name="T44" fmla="*/ 1387 w 1415"/>
                <a:gd name="T45" fmla="*/ 586 h 1222"/>
                <a:gd name="T46" fmla="*/ 1381 w 1415"/>
                <a:gd name="T47" fmla="*/ 962 h 1222"/>
                <a:gd name="T48" fmla="*/ 1212 w 1415"/>
                <a:gd name="T49" fmla="*/ 1202 h 1222"/>
                <a:gd name="T50" fmla="*/ 1167 w 1415"/>
                <a:gd name="T51" fmla="*/ 1209 h 1222"/>
                <a:gd name="T52" fmla="*/ 728 w 1415"/>
                <a:gd name="T53" fmla="*/ 1119 h 1222"/>
                <a:gd name="T54" fmla="*/ 819 w 1415"/>
                <a:gd name="T55" fmla="*/ 1123 h 1222"/>
                <a:gd name="T56" fmla="*/ 995 w 1415"/>
                <a:gd name="T57" fmla="*/ 1164 h 1222"/>
                <a:gd name="T58" fmla="*/ 1114 w 1415"/>
                <a:gd name="T59" fmla="*/ 1196 h 1222"/>
                <a:gd name="T60" fmla="*/ 1210 w 1415"/>
                <a:gd name="T61" fmla="*/ 1196 h 1222"/>
                <a:gd name="T62" fmla="*/ 1374 w 1415"/>
                <a:gd name="T63" fmla="*/ 960 h 1222"/>
                <a:gd name="T64" fmla="*/ 1380 w 1415"/>
                <a:gd name="T65" fmla="*/ 587 h 1222"/>
                <a:gd name="T66" fmla="*/ 1290 w 1415"/>
                <a:gd name="T67" fmla="*/ 403 h 1222"/>
                <a:gd name="T68" fmla="*/ 1045 w 1415"/>
                <a:gd name="T69" fmla="*/ 286 h 1222"/>
                <a:gd name="T70" fmla="*/ 953 w 1415"/>
                <a:gd name="T71" fmla="*/ 277 h 1222"/>
                <a:gd name="T72" fmla="*/ 759 w 1415"/>
                <a:gd name="T73" fmla="*/ 235 h 1222"/>
                <a:gd name="T74" fmla="*/ 638 w 1415"/>
                <a:gd name="T75" fmla="*/ 146 h 1222"/>
                <a:gd name="T76" fmla="*/ 359 w 1415"/>
                <a:gd name="T77" fmla="*/ 49 h 1222"/>
                <a:gd name="T78" fmla="*/ 148 w 1415"/>
                <a:gd name="T79" fmla="*/ 252 h 1222"/>
                <a:gd name="T80" fmla="*/ 149 w 1415"/>
                <a:gd name="T81" fmla="*/ 415 h 1222"/>
                <a:gd name="T82" fmla="*/ 157 w 1415"/>
                <a:gd name="T83" fmla="*/ 537 h 1222"/>
                <a:gd name="T84" fmla="*/ 141 w 1415"/>
                <a:gd name="T85" fmla="*/ 595 h 1222"/>
                <a:gd name="T86" fmla="*/ 141 w 1415"/>
                <a:gd name="T87" fmla="*/ 595 h 1222"/>
                <a:gd name="T88" fmla="*/ 89 w 1415"/>
                <a:gd name="T89" fmla="*/ 670 h 1222"/>
                <a:gd name="T90" fmla="*/ 31 w 1415"/>
                <a:gd name="T91" fmla="*/ 761 h 1222"/>
                <a:gd name="T92" fmla="*/ 24 w 1415"/>
                <a:gd name="T93" fmla="*/ 954 h 1222"/>
                <a:gd name="T94" fmla="*/ 208 w 1415"/>
                <a:gd name="T95" fmla="*/ 1190 h 1222"/>
                <a:gd name="T96" fmla="*/ 443 w 1415"/>
                <a:gd name="T97" fmla="*/ 1166 h 1222"/>
                <a:gd name="T98" fmla="*/ 501 w 1415"/>
                <a:gd name="T99" fmla="*/ 1148 h 1222"/>
                <a:gd name="T100" fmla="*/ 728 w 1415"/>
                <a:gd name="T101" fmla="*/ 1119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15" h="1222">
                  <a:moveTo>
                    <a:pt x="1167" y="1209"/>
                  </a:moveTo>
                  <a:cubicBezTo>
                    <a:pt x="1147" y="1209"/>
                    <a:pt x="1129" y="1206"/>
                    <a:pt x="1113" y="1202"/>
                  </a:cubicBezTo>
                  <a:cubicBezTo>
                    <a:pt x="1072" y="1194"/>
                    <a:pt x="1031" y="1182"/>
                    <a:pt x="992" y="1170"/>
                  </a:cubicBezTo>
                  <a:cubicBezTo>
                    <a:pt x="937" y="1153"/>
                    <a:pt x="879" y="1135"/>
                    <a:pt x="818" y="1130"/>
                  </a:cubicBezTo>
                  <a:cubicBezTo>
                    <a:pt x="705" y="1121"/>
                    <a:pt x="599" y="1129"/>
                    <a:pt x="503" y="1155"/>
                  </a:cubicBezTo>
                  <a:cubicBezTo>
                    <a:pt x="484" y="1160"/>
                    <a:pt x="464" y="1166"/>
                    <a:pt x="445" y="1172"/>
                  </a:cubicBezTo>
                  <a:cubicBezTo>
                    <a:pt x="367" y="1197"/>
                    <a:pt x="286" y="1222"/>
                    <a:pt x="206" y="1196"/>
                  </a:cubicBezTo>
                  <a:cubicBezTo>
                    <a:pt x="103" y="1163"/>
                    <a:pt x="41" y="1050"/>
                    <a:pt x="17" y="956"/>
                  </a:cubicBezTo>
                  <a:cubicBezTo>
                    <a:pt x="0" y="889"/>
                    <a:pt x="3" y="819"/>
                    <a:pt x="24" y="759"/>
                  </a:cubicBezTo>
                  <a:cubicBezTo>
                    <a:pt x="37" y="722"/>
                    <a:pt x="61" y="693"/>
                    <a:pt x="84" y="665"/>
                  </a:cubicBezTo>
                  <a:cubicBezTo>
                    <a:pt x="102" y="643"/>
                    <a:pt x="121" y="619"/>
                    <a:pt x="135" y="592"/>
                  </a:cubicBezTo>
                  <a:cubicBezTo>
                    <a:pt x="138" y="593"/>
                    <a:pt x="138" y="593"/>
                    <a:pt x="138" y="593"/>
                  </a:cubicBezTo>
                  <a:cubicBezTo>
                    <a:pt x="135" y="592"/>
                    <a:pt x="135" y="592"/>
                    <a:pt x="135" y="592"/>
                  </a:cubicBezTo>
                  <a:cubicBezTo>
                    <a:pt x="143" y="574"/>
                    <a:pt x="148" y="555"/>
                    <a:pt x="150" y="537"/>
                  </a:cubicBezTo>
                  <a:cubicBezTo>
                    <a:pt x="153" y="496"/>
                    <a:pt x="148" y="455"/>
                    <a:pt x="142" y="416"/>
                  </a:cubicBezTo>
                  <a:cubicBezTo>
                    <a:pt x="134" y="362"/>
                    <a:pt x="126" y="306"/>
                    <a:pt x="141" y="250"/>
                  </a:cubicBezTo>
                  <a:cubicBezTo>
                    <a:pt x="167" y="156"/>
                    <a:pt x="245" y="80"/>
                    <a:pt x="357" y="43"/>
                  </a:cubicBezTo>
                  <a:cubicBezTo>
                    <a:pt x="484" y="0"/>
                    <a:pt x="565" y="71"/>
                    <a:pt x="643" y="140"/>
                  </a:cubicBezTo>
                  <a:cubicBezTo>
                    <a:pt x="680" y="173"/>
                    <a:pt x="719" y="207"/>
                    <a:pt x="762" y="229"/>
                  </a:cubicBezTo>
                  <a:cubicBezTo>
                    <a:pt x="822" y="260"/>
                    <a:pt x="889" y="265"/>
                    <a:pt x="954" y="270"/>
                  </a:cubicBezTo>
                  <a:cubicBezTo>
                    <a:pt x="984" y="272"/>
                    <a:pt x="1016" y="274"/>
                    <a:pt x="1047" y="279"/>
                  </a:cubicBezTo>
                  <a:cubicBezTo>
                    <a:pt x="1120" y="291"/>
                    <a:pt x="1224" y="322"/>
                    <a:pt x="1295" y="399"/>
                  </a:cubicBezTo>
                  <a:cubicBezTo>
                    <a:pt x="1339" y="446"/>
                    <a:pt x="1370" y="509"/>
                    <a:pt x="1387" y="586"/>
                  </a:cubicBezTo>
                  <a:cubicBezTo>
                    <a:pt x="1415" y="714"/>
                    <a:pt x="1413" y="848"/>
                    <a:pt x="1381" y="962"/>
                  </a:cubicBezTo>
                  <a:cubicBezTo>
                    <a:pt x="1355" y="1055"/>
                    <a:pt x="1305" y="1173"/>
                    <a:pt x="1212" y="1202"/>
                  </a:cubicBezTo>
                  <a:cubicBezTo>
                    <a:pt x="1197" y="1207"/>
                    <a:pt x="1182" y="1209"/>
                    <a:pt x="1167" y="1209"/>
                  </a:cubicBezTo>
                  <a:close/>
                  <a:moveTo>
                    <a:pt x="728" y="1119"/>
                  </a:moveTo>
                  <a:cubicBezTo>
                    <a:pt x="758" y="1119"/>
                    <a:pt x="788" y="1121"/>
                    <a:pt x="819" y="1123"/>
                  </a:cubicBezTo>
                  <a:cubicBezTo>
                    <a:pt x="880" y="1129"/>
                    <a:pt x="938" y="1146"/>
                    <a:pt x="995" y="1164"/>
                  </a:cubicBezTo>
                  <a:cubicBezTo>
                    <a:pt x="1033" y="1175"/>
                    <a:pt x="1073" y="1188"/>
                    <a:pt x="1114" y="1196"/>
                  </a:cubicBezTo>
                  <a:cubicBezTo>
                    <a:pt x="1142" y="1201"/>
                    <a:pt x="1177" y="1206"/>
                    <a:pt x="1210" y="1196"/>
                  </a:cubicBezTo>
                  <a:cubicBezTo>
                    <a:pt x="1304" y="1166"/>
                    <a:pt x="1353" y="1035"/>
                    <a:pt x="1374" y="960"/>
                  </a:cubicBezTo>
                  <a:cubicBezTo>
                    <a:pt x="1405" y="847"/>
                    <a:pt x="1407" y="715"/>
                    <a:pt x="1380" y="587"/>
                  </a:cubicBezTo>
                  <a:cubicBezTo>
                    <a:pt x="1363" y="511"/>
                    <a:pt x="1333" y="450"/>
                    <a:pt x="1290" y="403"/>
                  </a:cubicBezTo>
                  <a:cubicBezTo>
                    <a:pt x="1220" y="328"/>
                    <a:pt x="1118" y="298"/>
                    <a:pt x="1045" y="286"/>
                  </a:cubicBezTo>
                  <a:cubicBezTo>
                    <a:pt x="1015" y="281"/>
                    <a:pt x="984" y="279"/>
                    <a:pt x="953" y="277"/>
                  </a:cubicBezTo>
                  <a:cubicBezTo>
                    <a:pt x="888" y="272"/>
                    <a:pt x="820" y="267"/>
                    <a:pt x="759" y="235"/>
                  </a:cubicBezTo>
                  <a:cubicBezTo>
                    <a:pt x="715" y="213"/>
                    <a:pt x="676" y="179"/>
                    <a:pt x="638" y="146"/>
                  </a:cubicBezTo>
                  <a:cubicBezTo>
                    <a:pt x="558" y="75"/>
                    <a:pt x="482" y="8"/>
                    <a:pt x="359" y="49"/>
                  </a:cubicBezTo>
                  <a:cubicBezTo>
                    <a:pt x="250" y="86"/>
                    <a:pt x="173" y="160"/>
                    <a:pt x="148" y="252"/>
                  </a:cubicBezTo>
                  <a:cubicBezTo>
                    <a:pt x="134" y="306"/>
                    <a:pt x="141" y="361"/>
                    <a:pt x="149" y="415"/>
                  </a:cubicBezTo>
                  <a:cubicBezTo>
                    <a:pt x="155" y="455"/>
                    <a:pt x="161" y="496"/>
                    <a:pt x="157" y="537"/>
                  </a:cubicBezTo>
                  <a:cubicBezTo>
                    <a:pt x="156" y="557"/>
                    <a:pt x="150" y="576"/>
                    <a:pt x="141" y="595"/>
                  </a:cubicBezTo>
                  <a:cubicBezTo>
                    <a:pt x="141" y="595"/>
                    <a:pt x="141" y="595"/>
                    <a:pt x="141" y="595"/>
                  </a:cubicBezTo>
                  <a:cubicBezTo>
                    <a:pt x="127" y="623"/>
                    <a:pt x="108" y="647"/>
                    <a:pt x="89" y="670"/>
                  </a:cubicBezTo>
                  <a:cubicBezTo>
                    <a:pt x="67" y="697"/>
                    <a:pt x="43" y="726"/>
                    <a:pt x="31" y="761"/>
                  </a:cubicBezTo>
                  <a:cubicBezTo>
                    <a:pt x="10" y="820"/>
                    <a:pt x="8" y="889"/>
                    <a:pt x="24" y="954"/>
                  </a:cubicBezTo>
                  <a:cubicBezTo>
                    <a:pt x="47" y="1047"/>
                    <a:pt x="108" y="1157"/>
                    <a:pt x="208" y="1190"/>
                  </a:cubicBezTo>
                  <a:cubicBezTo>
                    <a:pt x="286" y="1215"/>
                    <a:pt x="366" y="1190"/>
                    <a:pt x="443" y="1166"/>
                  </a:cubicBezTo>
                  <a:cubicBezTo>
                    <a:pt x="462" y="1160"/>
                    <a:pt x="482" y="1153"/>
                    <a:pt x="501" y="1148"/>
                  </a:cubicBezTo>
                  <a:cubicBezTo>
                    <a:pt x="572" y="1129"/>
                    <a:pt x="648" y="1119"/>
                    <a:pt x="728" y="1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8405A654-F9C7-4550-AA33-C8E3CFF2E5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42488" y="4492625"/>
              <a:ext cx="5305425" cy="4592638"/>
            </a:xfrm>
            <a:custGeom>
              <a:avLst/>
              <a:gdLst>
                <a:gd name="T0" fmla="*/ 1166 w 1414"/>
                <a:gd name="T1" fmla="*/ 1208 h 1222"/>
                <a:gd name="T2" fmla="*/ 1112 w 1414"/>
                <a:gd name="T3" fmla="*/ 1202 h 1222"/>
                <a:gd name="T4" fmla="*/ 991 w 1414"/>
                <a:gd name="T5" fmla="*/ 1170 h 1222"/>
                <a:gd name="T6" fmla="*/ 817 w 1414"/>
                <a:gd name="T7" fmla="*/ 1130 h 1222"/>
                <a:gd name="T8" fmla="*/ 502 w 1414"/>
                <a:gd name="T9" fmla="*/ 1155 h 1222"/>
                <a:gd name="T10" fmla="*/ 444 w 1414"/>
                <a:gd name="T11" fmla="*/ 1172 h 1222"/>
                <a:gd name="T12" fmla="*/ 205 w 1414"/>
                <a:gd name="T13" fmla="*/ 1196 h 1222"/>
                <a:gd name="T14" fmla="*/ 16 w 1414"/>
                <a:gd name="T15" fmla="*/ 956 h 1222"/>
                <a:gd name="T16" fmla="*/ 23 w 1414"/>
                <a:gd name="T17" fmla="*/ 759 h 1222"/>
                <a:gd name="T18" fmla="*/ 83 w 1414"/>
                <a:gd name="T19" fmla="*/ 665 h 1222"/>
                <a:gd name="T20" fmla="*/ 134 w 1414"/>
                <a:gd name="T21" fmla="*/ 592 h 1222"/>
                <a:gd name="T22" fmla="*/ 137 w 1414"/>
                <a:gd name="T23" fmla="*/ 593 h 1222"/>
                <a:gd name="T24" fmla="*/ 134 w 1414"/>
                <a:gd name="T25" fmla="*/ 592 h 1222"/>
                <a:gd name="T26" fmla="*/ 149 w 1414"/>
                <a:gd name="T27" fmla="*/ 537 h 1222"/>
                <a:gd name="T28" fmla="*/ 141 w 1414"/>
                <a:gd name="T29" fmla="*/ 416 h 1222"/>
                <a:gd name="T30" fmla="*/ 140 w 1414"/>
                <a:gd name="T31" fmla="*/ 250 h 1222"/>
                <a:gd name="T32" fmla="*/ 356 w 1414"/>
                <a:gd name="T33" fmla="*/ 43 h 1222"/>
                <a:gd name="T34" fmla="*/ 642 w 1414"/>
                <a:gd name="T35" fmla="*/ 140 h 1222"/>
                <a:gd name="T36" fmla="*/ 761 w 1414"/>
                <a:gd name="T37" fmla="*/ 229 h 1222"/>
                <a:gd name="T38" fmla="*/ 953 w 1414"/>
                <a:gd name="T39" fmla="*/ 270 h 1222"/>
                <a:gd name="T40" fmla="*/ 1046 w 1414"/>
                <a:gd name="T41" fmla="*/ 279 h 1222"/>
                <a:gd name="T42" fmla="*/ 1294 w 1414"/>
                <a:gd name="T43" fmla="*/ 399 h 1222"/>
                <a:gd name="T44" fmla="*/ 1386 w 1414"/>
                <a:gd name="T45" fmla="*/ 586 h 1222"/>
                <a:gd name="T46" fmla="*/ 1380 w 1414"/>
                <a:gd name="T47" fmla="*/ 962 h 1222"/>
                <a:gd name="T48" fmla="*/ 1211 w 1414"/>
                <a:gd name="T49" fmla="*/ 1202 h 1222"/>
                <a:gd name="T50" fmla="*/ 1166 w 1414"/>
                <a:gd name="T51" fmla="*/ 1208 h 1222"/>
                <a:gd name="T52" fmla="*/ 727 w 1414"/>
                <a:gd name="T53" fmla="*/ 1119 h 1222"/>
                <a:gd name="T54" fmla="*/ 818 w 1414"/>
                <a:gd name="T55" fmla="*/ 1123 h 1222"/>
                <a:gd name="T56" fmla="*/ 994 w 1414"/>
                <a:gd name="T57" fmla="*/ 1164 h 1222"/>
                <a:gd name="T58" fmla="*/ 1113 w 1414"/>
                <a:gd name="T59" fmla="*/ 1196 h 1222"/>
                <a:gd name="T60" fmla="*/ 1209 w 1414"/>
                <a:gd name="T61" fmla="*/ 1196 h 1222"/>
                <a:gd name="T62" fmla="*/ 1373 w 1414"/>
                <a:gd name="T63" fmla="*/ 960 h 1222"/>
                <a:gd name="T64" fmla="*/ 1379 w 1414"/>
                <a:gd name="T65" fmla="*/ 587 h 1222"/>
                <a:gd name="T66" fmla="*/ 1289 w 1414"/>
                <a:gd name="T67" fmla="*/ 403 h 1222"/>
                <a:gd name="T68" fmla="*/ 1044 w 1414"/>
                <a:gd name="T69" fmla="*/ 286 h 1222"/>
                <a:gd name="T70" fmla="*/ 952 w 1414"/>
                <a:gd name="T71" fmla="*/ 277 h 1222"/>
                <a:gd name="T72" fmla="*/ 758 w 1414"/>
                <a:gd name="T73" fmla="*/ 235 h 1222"/>
                <a:gd name="T74" fmla="*/ 637 w 1414"/>
                <a:gd name="T75" fmla="*/ 145 h 1222"/>
                <a:gd name="T76" fmla="*/ 358 w 1414"/>
                <a:gd name="T77" fmla="*/ 49 h 1222"/>
                <a:gd name="T78" fmla="*/ 147 w 1414"/>
                <a:gd name="T79" fmla="*/ 252 h 1222"/>
                <a:gd name="T80" fmla="*/ 148 w 1414"/>
                <a:gd name="T81" fmla="*/ 415 h 1222"/>
                <a:gd name="T82" fmla="*/ 156 w 1414"/>
                <a:gd name="T83" fmla="*/ 537 h 1222"/>
                <a:gd name="T84" fmla="*/ 140 w 1414"/>
                <a:gd name="T85" fmla="*/ 595 h 1222"/>
                <a:gd name="T86" fmla="*/ 88 w 1414"/>
                <a:gd name="T87" fmla="*/ 669 h 1222"/>
                <a:gd name="T88" fmla="*/ 30 w 1414"/>
                <a:gd name="T89" fmla="*/ 761 h 1222"/>
                <a:gd name="T90" fmla="*/ 23 w 1414"/>
                <a:gd name="T91" fmla="*/ 954 h 1222"/>
                <a:gd name="T92" fmla="*/ 207 w 1414"/>
                <a:gd name="T93" fmla="*/ 1190 h 1222"/>
                <a:gd name="T94" fmla="*/ 442 w 1414"/>
                <a:gd name="T95" fmla="*/ 1166 h 1222"/>
                <a:gd name="T96" fmla="*/ 500 w 1414"/>
                <a:gd name="T97" fmla="*/ 1148 h 1222"/>
                <a:gd name="T98" fmla="*/ 727 w 1414"/>
                <a:gd name="T99" fmla="*/ 1119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14" h="1222">
                  <a:moveTo>
                    <a:pt x="1166" y="1208"/>
                  </a:moveTo>
                  <a:cubicBezTo>
                    <a:pt x="1147" y="1208"/>
                    <a:pt x="1128" y="1205"/>
                    <a:pt x="1112" y="1202"/>
                  </a:cubicBezTo>
                  <a:cubicBezTo>
                    <a:pt x="1071" y="1194"/>
                    <a:pt x="1030" y="1182"/>
                    <a:pt x="991" y="1170"/>
                  </a:cubicBezTo>
                  <a:cubicBezTo>
                    <a:pt x="936" y="1153"/>
                    <a:pt x="878" y="1135"/>
                    <a:pt x="817" y="1130"/>
                  </a:cubicBezTo>
                  <a:cubicBezTo>
                    <a:pt x="704" y="1120"/>
                    <a:pt x="598" y="1129"/>
                    <a:pt x="502" y="1155"/>
                  </a:cubicBezTo>
                  <a:cubicBezTo>
                    <a:pt x="483" y="1160"/>
                    <a:pt x="463" y="1166"/>
                    <a:pt x="444" y="1172"/>
                  </a:cubicBezTo>
                  <a:cubicBezTo>
                    <a:pt x="366" y="1197"/>
                    <a:pt x="285" y="1222"/>
                    <a:pt x="205" y="1196"/>
                  </a:cubicBezTo>
                  <a:cubicBezTo>
                    <a:pt x="102" y="1163"/>
                    <a:pt x="40" y="1050"/>
                    <a:pt x="16" y="956"/>
                  </a:cubicBezTo>
                  <a:cubicBezTo>
                    <a:pt x="0" y="889"/>
                    <a:pt x="2" y="819"/>
                    <a:pt x="23" y="759"/>
                  </a:cubicBezTo>
                  <a:cubicBezTo>
                    <a:pt x="36" y="722"/>
                    <a:pt x="60" y="693"/>
                    <a:pt x="83" y="665"/>
                  </a:cubicBezTo>
                  <a:cubicBezTo>
                    <a:pt x="101" y="643"/>
                    <a:pt x="120" y="619"/>
                    <a:pt x="134" y="592"/>
                  </a:cubicBezTo>
                  <a:cubicBezTo>
                    <a:pt x="137" y="593"/>
                    <a:pt x="137" y="593"/>
                    <a:pt x="137" y="593"/>
                  </a:cubicBezTo>
                  <a:cubicBezTo>
                    <a:pt x="134" y="592"/>
                    <a:pt x="134" y="592"/>
                    <a:pt x="134" y="592"/>
                  </a:cubicBezTo>
                  <a:cubicBezTo>
                    <a:pt x="143" y="574"/>
                    <a:pt x="148" y="555"/>
                    <a:pt x="149" y="537"/>
                  </a:cubicBezTo>
                  <a:cubicBezTo>
                    <a:pt x="152" y="496"/>
                    <a:pt x="147" y="455"/>
                    <a:pt x="141" y="416"/>
                  </a:cubicBezTo>
                  <a:cubicBezTo>
                    <a:pt x="133" y="362"/>
                    <a:pt x="125" y="306"/>
                    <a:pt x="140" y="250"/>
                  </a:cubicBezTo>
                  <a:cubicBezTo>
                    <a:pt x="166" y="156"/>
                    <a:pt x="244" y="80"/>
                    <a:pt x="356" y="43"/>
                  </a:cubicBezTo>
                  <a:cubicBezTo>
                    <a:pt x="483" y="0"/>
                    <a:pt x="564" y="71"/>
                    <a:pt x="642" y="140"/>
                  </a:cubicBezTo>
                  <a:cubicBezTo>
                    <a:pt x="679" y="173"/>
                    <a:pt x="718" y="207"/>
                    <a:pt x="761" y="229"/>
                  </a:cubicBezTo>
                  <a:cubicBezTo>
                    <a:pt x="821" y="260"/>
                    <a:pt x="888" y="265"/>
                    <a:pt x="953" y="270"/>
                  </a:cubicBezTo>
                  <a:cubicBezTo>
                    <a:pt x="983" y="272"/>
                    <a:pt x="1015" y="274"/>
                    <a:pt x="1046" y="279"/>
                  </a:cubicBezTo>
                  <a:cubicBezTo>
                    <a:pt x="1119" y="291"/>
                    <a:pt x="1223" y="322"/>
                    <a:pt x="1294" y="399"/>
                  </a:cubicBezTo>
                  <a:cubicBezTo>
                    <a:pt x="1338" y="446"/>
                    <a:pt x="1369" y="509"/>
                    <a:pt x="1386" y="586"/>
                  </a:cubicBezTo>
                  <a:cubicBezTo>
                    <a:pt x="1414" y="714"/>
                    <a:pt x="1412" y="848"/>
                    <a:pt x="1380" y="962"/>
                  </a:cubicBezTo>
                  <a:cubicBezTo>
                    <a:pt x="1354" y="1055"/>
                    <a:pt x="1304" y="1173"/>
                    <a:pt x="1211" y="1202"/>
                  </a:cubicBezTo>
                  <a:cubicBezTo>
                    <a:pt x="1196" y="1207"/>
                    <a:pt x="1181" y="1208"/>
                    <a:pt x="1166" y="1208"/>
                  </a:cubicBezTo>
                  <a:close/>
                  <a:moveTo>
                    <a:pt x="727" y="1119"/>
                  </a:moveTo>
                  <a:cubicBezTo>
                    <a:pt x="757" y="1119"/>
                    <a:pt x="787" y="1121"/>
                    <a:pt x="818" y="1123"/>
                  </a:cubicBezTo>
                  <a:cubicBezTo>
                    <a:pt x="879" y="1129"/>
                    <a:pt x="937" y="1146"/>
                    <a:pt x="994" y="1164"/>
                  </a:cubicBezTo>
                  <a:cubicBezTo>
                    <a:pt x="1032" y="1175"/>
                    <a:pt x="1072" y="1188"/>
                    <a:pt x="1113" y="1196"/>
                  </a:cubicBezTo>
                  <a:cubicBezTo>
                    <a:pt x="1141" y="1201"/>
                    <a:pt x="1176" y="1206"/>
                    <a:pt x="1209" y="1196"/>
                  </a:cubicBezTo>
                  <a:cubicBezTo>
                    <a:pt x="1303" y="1166"/>
                    <a:pt x="1352" y="1035"/>
                    <a:pt x="1373" y="960"/>
                  </a:cubicBezTo>
                  <a:cubicBezTo>
                    <a:pt x="1405" y="847"/>
                    <a:pt x="1406" y="715"/>
                    <a:pt x="1379" y="587"/>
                  </a:cubicBezTo>
                  <a:cubicBezTo>
                    <a:pt x="1362" y="511"/>
                    <a:pt x="1332" y="449"/>
                    <a:pt x="1289" y="403"/>
                  </a:cubicBezTo>
                  <a:cubicBezTo>
                    <a:pt x="1219" y="328"/>
                    <a:pt x="1117" y="298"/>
                    <a:pt x="1044" y="286"/>
                  </a:cubicBezTo>
                  <a:cubicBezTo>
                    <a:pt x="1014" y="281"/>
                    <a:pt x="983" y="279"/>
                    <a:pt x="952" y="277"/>
                  </a:cubicBezTo>
                  <a:cubicBezTo>
                    <a:pt x="887" y="272"/>
                    <a:pt x="819" y="267"/>
                    <a:pt x="758" y="235"/>
                  </a:cubicBezTo>
                  <a:cubicBezTo>
                    <a:pt x="714" y="213"/>
                    <a:pt x="675" y="179"/>
                    <a:pt x="637" y="145"/>
                  </a:cubicBezTo>
                  <a:cubicBezTo>
                    <a:pt x="557" y="75"/>
                    <a:pt x="481" y="8"/>
                    <a:pt x="358" y="49"/>
                  </a:cubicBezTo>
                  <a:cubicBezTo>
                    <a:pt x="249" y="86"/>
                    <a:pt x="172" y="160"/>
                    <a:pt x="147" y="252"/>
                  </a:cubicBezTo>
                  <a:cubicBezTo>
                    <a:pt x="133" y="306"/>
                    <a:pt x="140" y="361"/>
                    <a:pt x="148" y="415"/>
                  </a:cubicBezTo>
                  <a:cubicBezTo>
                    <a:pt x="154" y="455"/>
                    <a:pt x="160" y="496"/>
                    <a:pt x="156" y="537"/>
                  </a:cubicBezTo>
                  <a:cubicBezTo>
                    <a:pt x="155" y="557"/>
                    <a:pt x="149" y="576"/>
                    <a:pt x="140" y="595"/>
                  </a:cubicBezTo>
                  <a:cubicBezTo>
                    <a:pt x="126" y="623"/>
                    <a:pt x="107" y="647"/>
                    <a:pt x="88" y="669"/>
                  </a:cubicBezTo>
                  <a:cubicBezTo>
                    <a:pt x="66" y="697"/>
                    <a:pt x="42" y="725"/>
                    <a:pt x="30" y="761"/>
                  </a:cubicBezTo>
                  <a:cubicBezTo>
                    <a:pt x="9" y="820"/>
                    <a:pt x="7" y="889"/>
                    <a:pt x="23" y="954"/>
                  </a:cubicBezTo>
                  <a:cubicBezTo>
                    <a:pt x="46" y="1047"/>
                    <a:pt x="107" y="1157"/>
                    <a:pt x="207" y="1190"/>
                  </a:cubicBezTo>
                  <a:cubicBezTo>
                    <a:pt x="285" y="1215"/>
                    <a:pt x="365" y="1190"/>
                    <a:pt x="442" y="1166"/>
                  </a:cubicBezTo>
                  <a:cubicBezTo>
                    <a:pt x="461" y="1160"/>
                    <a:pt x="481" y="1153"/>
                    <a:pt x="500" y="1148"/>
                  </a:cubicBezTo>
                  <a:cubicBezTo>
                    <a:pt x="571" y="1129"/>
                    <a:pt x="647" y="1119"/>
                    <a:pt x="727" y="1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A66DD2E6-5172-4C76-897D-1F51ABD39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17050" y="4556125"/>
              <a:ext cx="5402262" cy="4637088"/>
            </a:xfrm>
            <a:custGeom>
              <a:avLst/>
              <a:gdLst>
                <a:gd name="T0" fmla="*/ 1187 w 1440"/>
                <a:gd name="T1" fmla="*/ 1220 h 1234"/>
                <a:gd name="T2" fmla="*/ 1131 w 1440"/>
                <a:gd name="T3" fmla="*/ 1214 h 1234"/>
                <a:gd name="T4" fmla="*/ 1009 w 1440"/>
                <a:gd name="T5" fmla="*/ 1182 h 1234"/>
                <a:gd name="T6" fmla="*/ 832 w 1440"/>
                <a:gd name="T7" fmla="*/ 1142 h 1234"/>
                <a:gd name="T8" fmla="*/ 513 w 1440"/>
                <a:gd name="T9" fmla="*/ 1166 h 1234"/>
                <a:gd name="T10" fmla="*/ 454 w 1440"/>
                <a:gd name="T11" fmla="*/ 1184 h 1234"/>
                <a:gd name="T12" fmla="*/ 209 w 1440"/>
                <a:gd name="T13" fmla="*/ 1208 h 1234"/>
                <a:gd name="T14" fmla="*/ 17 w 1440"/>
                <a:gd name="T15" fmla="*/ 965 h 1234"/>
                <a:gd name="T16" fmla="*/ 24 w 1440"/>
                <a:gd name="T17" fmla="*/ 766 h 1234"/>
                <a:gd name="T18" fmla="*/ 85 w 1440"/>
                <a:gd name="T19" fmla="*/ 671 h 1234"/>
                <a:gd name="T20" fmla="*/ 136 w 1440"/>
                <a:gd name="T21" fmla="*/ 597 h 1234"/>
                <a:gd name="T22" fmla="*/ 136 w 1440"/>
                <a:gd name="T23" fmla="*/ 597 h 1234"/>
                <a:gd name="T24" fmla="*/ 152 w 1440"/>
                <a:gd name="T25" fmla="*/ 542 h 1234"/>
                <a:gd name="T26" fmla="*/ 144 w 1440"/>
                <a:gd name="T27" fmla="*/ 421 h 1234"/>
                <a:gd name="T28" fmla="*/ 143 w 1440"/>
                <a:gd name="T29" fmla="*/ 254 h 1234"/>
                <a:gd name="T30" fmla="*/ 363 w 1440"/>
                <a:gd name="T31" fmla="*/ 43 h 1234"/>
                <a:gd name="T32" fmla="*/ 656 w 1440"/>
                <a:gd name="T33" fmla="*/ 142 h 1234"/>
                <a:gd name="T34" fmla="*/ 776 w 1440"/>
                <a:gd name="T35" fmla="*/ 231 h 1234"/>
                <a:gd name="T36" fmla="*/ 970 w 1440"/>
                <a:gd name="T37" fmla="*/ 272 h 1234"/>
                <a:gd name="T38" fmla="*/ 1064 w 1440"/>
                <a:gd name="T39" fmla="*/ 282 h 1234"/>
                <a:gd name="T40" fmla="*/ 1318 w 1440"/>
                <a:gd name="T41" fmla="*/ 402 h 1234"/>
                <a:gd name="T42" fmla="*/ 1411 w 1440"/>
                <a:gd name="T43" fmla="*/ 591 h 1234"/>
                <a:gd name="T44" fmla="*/ 1406 w 1440"/>
                <a:gd name="T45" fmla="*/ 971 h 1234"/>
                <a:gd name="T46" fmla="*/ 1233 w 1440"/>
                <a:gd name="T47" fmla="*/ 1214 h 1234"/>
                <a:gd name="T48" fmla="*/ 1187 w 1440"/>
                <a:gd name="T49" fmla="*/ 1220 h 1234"/>
                <a:gd name="T50" fmla="*/ 741 w 1440"/>
                <a:gd name="T51" fmla="*/ 1127 h 1234"/>
                <a:gd name="T52" fmla="*/ 833 w 1440"/>
                <a:gd name="T53" fmla="*/ 1131 h 1234"/>
                <a:gd name="T54" fmla="*/ 1012 w 1440"/>
                <a:gd name="T55" fmla="*/ 1172 h 1234"/>
                <a:gd name="T56" fmla="*/ 1133 w 1440"/>
                <a:gd name="T57" fmla="*/ 1204 h 1234"/>
                <a:gd name="T58" fmla="*/ 1230 w 1440"/>
                <a:gd name="T59" fmla="*/ 1204 h 1234"/>
                <a:gd name="T60" fmla="*/ 1395 w 1440"/>
                <a:gd name="T61" fmla="*/ 968 h 1234"/>
                <a:gd name="T62" fmla="*/ 1401 w 1440"/>
                <a:gd name="T63" fmla="*/ 593 h 1234"/>
                <a:gd name="T64" fmla="*/ 1310 w 1440"/>
                <a:gd name="T65" fmla="*/ 409 h 1234"/>
                <a:gd name="T66" fmla="*/ 1063 w 1440"/>
                <a:gd name="T67" fmla="*/ 292 h 1234"/>
                <a:gd name="T68" fmla="*/ 969 w 1440"/>
                <a:gd name="T69" fmla="*/ 282 h 1234"/>
                <a:gd name="T70" fmla="*/ 771 w 1440"/>
                <a:gd name="T71" fmla="*/ 241 h 1234"/>
                <a:gd name="T72" fmla="*/ 648 w 1440"/>
                <a:gd name="T73" fmla="*/ 150 h 1234"/>
                <a:gd name="T74" fmla="*/ 367 w 1440"/>
                <a:gd name="T75" fmla="*/ 53 h 1234"/>
                <a:gd name="T76" fmla="*/ 153 w 1440"/>
                <a:gd name="T77" fmla="*/ 256 h 1234"/>
                <a:gd name="T78" fmla="*/ 154 w 1440"/>
                <a:gd name="T79" fmla="*/ 419 h 1234"/>
                <a:gd name="T80" fmla="*/ 163 w 1440"/>
                <a:gd name="T81" fmla="*/ 543 h 1234"/>
                <a:gd name="T82" fmla="*/ 146 w 1440"/>
                <a:gd name="T83" fmla="*/ 602 h 1234"/>
                <a:gd name="T84" fmla="*/ 146 w 1440"/>
                <a:gd name="T85" fmla="*/ 602 h 1234"/>
                <a:gd name="T86" fmla="*/ 93 w 1440"/>
                <a:gd name="T87" fmla="*/ 677 h 1234"/>
                <a:gd name="T88" fmla="*/ 34 w 1440"/>
                <a:gd name="T89" fmla="*/ 769 h 1234"/>
                <a:gd name="T90" fmla="*/ 27 w 1440"/>
                <a:gd name="T91" fmla="*/ 962 h 1234"/>
                <a:gd name="T92" fmla="*/ 213 w 1440"/>
                <a:gd name="T93" fmla="*/ 1198 h 1234"/>
                <a:gd name="T94" fmla="*/ 450 w 1440"/>
                <a:gd name="T95" fmla="*/ 1174 h 1234"/>
                <a:gd name="T96" fmla="*/ 510 w 1440"/>
                <a:gd name="T97" fmla="*/ 1156 h 1234"/>
                <a:gd name="T98" fmla="*/ 741 w 1440"/>
                <a:gd name="T99" fmla="*/ 1127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40" h="1234">
                  <a:moveTo>
                    <a:pt x="1187" y="1220"/>
                  </a:moveTo>
                  <a:cubicBezTo>
                    <a:pt x="1167" y="1220"/>
                    <a:pt x="1147" y="1217"/>
                    <a:pt x="1131" y="1214"/>
                  </a:cubicBezTo>
                  <a:cubicBezTo>
                    <a:pt x="1089" y="1206"/>
                    <a:pt x="1048" y="1194"/>
                    <a:pt x="1009" y="1182"/>
                  </a:cubicBezTo>
                  <a:cubicBezTo>
                    <a:pt x="952" y="1164"/>
                    <a:pt x="894" y="1147"/>
                    <a:pt x="832" y="1142"/>
                  </a:cubicBezTo>
                  <a:cubicBezTo>
                    <a:pt x="717" y="1132"/>
                    <a:pt x="610" y="1140"/>
                    <a:pt x="513" y="1166"/>
                  </a:cubicBezTo>
                  <a:cubicBezTo>
                    <a:pt x="493" y="1171"/>
                    <a:pt x="473" y="1178"/>
                    <a:pt x="454" y="1184"/>
                  </a:cubicBezTo>
                  <a:cubicBezTo>
                    <a:pt x="374" y="1209"/>
                    <a:pt x="292" y="1234"/>
                    <a:pt x="209" y="1208"/>
                  </a:cubicBezTo>
                  <a:cubicBezTo>
                    <a:pt x="104" y="1174"/>
                    <a:pt x="41" y="1060"/>
                    <a:pt x="17" y="965"/>
                  </a:cubicBezTo>
                  <a:cubicBezTo>
                    <a:pt x="0" y="897"/>
                    <a:pt x="2" y="827"/>
                    <a:pt x="24" y="766"/>
                  </a:cubicBezTo>
                  <a:cubicBezTo>
                    <a:pt x="37" y="728"/>
                    <a:pt x="61" y="699"/>
                    <a:pt x="85" y="671"/>
                  </a:cubicBezTo>
                  <a:cubicBezTo>
                    <a:pt x="104" y="648"/>
                    <a:pt x="123" y="625"/>
                    <a:pt x="136" y="597"/>
                  </a:cubicBezTo>
                  <a:cubicBezTo>
                    <a:pt x="136" y="597"/>
                    <a:pt x="136" y="597"/>
                    <a:pt x="136" y="597"/>
                  </a:cubicBezTo>
                  <a:cubicBezTo>
                    <a:pt x="145" y="579"/>
                    <a:pt x="150" y="561"/>
                    <a:pt x="152" y="542"/>
                  </a:cubicBezTo>
                  <a:cubicBezTo>
                    <a:pt x="155" y="502"/>
                    <a:pt x="149" y="461"/>
                    <a:pt x="144" y="421"/>
                  </a:cubicBezTo>
                  <a:cubicBezTo>
                    <a:pt x="136" y="366"/>
                    <a:pt x="128" y="310"/>
                    <a:pt x="143" y="254"/>
                  </a:cubicBezTo>
                  <a:cubicBezTo>
                    <a:pt x="169" y="158"/>
                    <a:pt x="249" y="81"/>
                    <a:pt x="363" y="43"/>
                  </a:cubicBezTo>
                  <a:cubicBezTo>
                    <a:pt x="493" y="0"/>
                    <a:pt x="576" y="72"/>
                    <a:pt x="656" y="142"/>
                  </a:cubicBezTo>
                  <a:cubicBezTo>
                    <a:pt x="693" y="175"/>
                    <a:pt x="732" y="209"/>
                    <a:pt x="776" y="231"/>
                  </a:cubicBezTo>
                  <a:cubicBezTo>
                    <a:pt x="836" y="262"/>
                    <a:pt x="904" y="267"/>
                    <a:pt x="970" y="272"/>
                  </a:cubicBezTo>
                  <a:cubicBezTo>
                    <a:pt x="1001" y="274"/>
                    <a:pt x="1033" y="277"/>
                    <a:pt x="1064" y="282"/>
                  </a:cubicBezTo>
                  <a:cubicBezTo>
                    <a:pt x="1140" y="294"/>
                    <a:pt x="1245" y="324"/>
                    <a:pt x="1318" y="402"/>
                  </a:cubicBezTo>
                  <a:cubicBezTo>
                    <a:pt x="1363" y="450"/>
                    <a:pt x="1394" y="514"/>
                    <a:pt x="1411" y="591"/>
                  </a:cubicBezTo>
                  <a:cubicBezTo>
                    <a:pt x="1440" y="721"/>
                    <a:pt x="1438" y="856"/>
                    <a:pt x="1406" y="971"/>
                  </a:cubicBezTo>
                  <a:cubicBezTo>
                    <a:pt x="1379" y="1065"/>
                    <a:pt x="1328" y="1184"/>
                    <a:pt x="1233" y="1214"/>
                  </a:cubicBezTo>
                  <a:cubicBezTo>
                    <a:pt x="1218" y="1219"/>
                    <a:pt x="1202" y="1220"/>
                    <a:pt x="1187" y="1220"/>
                  </a:cubicBezTo>
                  <a:close/>
                  <a:moveTo>
                    <a:pt x="741" y="1127"/>
                  </a:moveTo>
                  <a:cubicBezTo>
                    <a:pt x="771" y="1127"/>
                    <a:pt x="802" y="1129"/>
                    <a:pt x="833" y="1131"/>
                  </a:cubicBezTo>
                  <a:cubicBezTo>
                    <a:pt x="896" y="1137"/>
                    <a:pt x="955" y="1154"/>
                    <a:pt x="1012" y="1172"/>
                  </a:cubicBezTo>
                  <a:cubicBezTo>
                    <a:pt x="1051" y="1184"/>
                    <a:pt x="1092" y="1196"/>
                    <a:pt x="1133" y="1204"/>
                  </a:cubicBezTo>
                  <a:cubicBezTo>
                    <a:pt x="1161" y="1209"/>
                    <a:pt x="1197" y="1214"/>
                    <a:pt x="1230" y="1204"/>
                  </a:cubicBezTo>
                  <a:cubicBezTo>
                    <a:pt x="1324" y="1175"/>
                    <a:pt x="1374" y="1043"/>
                    <a:pt x="1395" y="968"/>
                  </a:cubicBezTo>
                  <a:cubicBezTo>
                    <a:pt x="1427" y="855"/>
                    <a:pt x="1429" y="722"/>
                    <a:pt x="1401" y="593"/>
                  </a:cubicBezTo>
                  <a:cubicBezTo>
                    <a:pt x="1384" y="517"/>
                    <a:pt x="1354" y="455"/>
                    <a:pt x="1310" y="409"/>
                  </a:cubicBezTo>
                  <a:cubicBezTo>
                    <a:pt x="1239" y="334"/>
                    <a:pt x="1136" y="304"/>
                    <a:pt x="1063" y="292"/>
                  </a:cubicBezTo>
                  <a:cubicBezTo>
                    <a:pt x="1032" y="287"/>
                    <a:pt x="1000" y="285"/>
                    <a:pt x="969" y="282"/>
                  </a:cubicBezTo>
                  <a:cubicBezTo>
                    <a:pt x="903" y="277"/>
                    <a:pt x="833" y="272"/>
                    <a:pt x="771" y="241"/>
                  </a:cubicBezTo>
                  <a:cubicBezTo>
                    <a:pt x="726" y="218"/>
                    <a:pt x="687" y="183"/>
                    <a:pt x="648" y="150"/>
                  </a:cubicBezTo>
                  <a:cubicBezTo>
                    <a:pt x="567" y="79"/>
                    <a:pt x="490" y="12"/>
                    <a:pt x="367" y="53"/>
                  </a:cubicBezTo>
                  <a:cubicBezTo>
                    <a:pt x="256" y="90"/>
                    <a:pt x="178" y="164"/>
                    <a:pt x="153" y="256"/>
                  </a:cubicBezTo>
                  <a:cubicBezTo>
                    <a:pt x="139" y="310"/>
                    <a:pt x="147" y="366"/>
                    <a:pt x="154" y="419"/>
                  </a:cubicBezTo>
                  <a:cubicBezTo>
                    <a:pt x="160" y="460"/>
                    <a:pt x="166" y="501"/>
                    <a:pt x="163" y="543"/>
                  </a:cubicBezTo>
                  <a:cubicBezTo>
                    <a:pt x="161" y="563"/>
                    <a:pt x="156" y="582"/>
                    <a:pt x="146" y="602"/>
                  </a:cubicBezTo>
                  <a:cubicBezTo>
                    <a:pt x="146" y="602"/>
                    <a:pt x="146" y="602"/>
                    <a:pt x="146" y="602"/>
                  </a:cubicBezTo>
                  <a:cubicBezTo>
                    <a:pt x="132" y="630"/>
                    <a:pt x="112" y="654"/>
                    <a:pt x="93" y="677"/>
                  </a:cubicBezTo>
                  <a:cubicBezTo>
                    <a:pt x="69" y="706"/>
                    <a:pt x="47" y="733"/>
                    <a:pt x="34" y="769"/>
                  </a:cubicBezTo>
                  <a:cubicBezTo>
                    <a:pt x="13" y="828"/>
                    <a:pt x="11" y="897"/>
                    <a:pt x="27" y="962"/>
                  </a:cubicBezTo>
                  <a:cubicBezTo>
                    <a:pt x="51" y="1055"/>
                    <a:pt x="112" y="1166"/>
                    <a:pt x="213" y="1198"/>
                  </a:cubicBezTo>
                  <a:cubicBezTo>
                    <a:pt x="292" y="1223"/>
                    <a:pt x="372" y="1198"/>
                    <a:pt x="450" y="1174"/>
                  </a:cubicBezTo>
                  <a:cubicBezTo>
                    <a:pt x="470" y="1168"/>
                    <a:pt x="490" y="1162"/>
                    <a:pt x="510" y="1156"/>
                  </a:cubicBezTo>
                  <a:cubicBezTo>
                    <a:pt x="582" y="1137"/>
                    <a:pt x="659" y="1127"/>
                    <a:pt x="741" y="11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786FE9F7-EA3E-46DB-A504-3378502B6509}"/>
              </a:ext>
            </a:extLst>
          </p:cNvPr>
          <p:cNvSpPr/>
          <p:nvPr/>
        </p:nvSpPr>
        <p:spPr>
          <a:xfrm>
            <a:off x="10719342" y="4968111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38" name="Freeform 8">
            <a:extLst>
              <a:ext uri="{FF2B5EF4-FFF2-40B4-BE49-F238E27FC236}">
                <a16:creationId xmlns:a16="http://schemas.microsoft.com/office/drawing/2014/main" id="{B5448CF8-B525-46EB-877E-D904A5E0AF72}"/>
              </a:ext>
            </a:extLst>
          </p:cNvPr>
          <p:cNvSpPr>
            <a:spLocks noEditPoints="1"/>
          </p:cNvSpPr>
          <p:nvPr/>
        </p:nvSpPr>
        <p:spPr bwMode="auto">
          <a:xfrm>
            <a:off x="4243700" y="2376829"/>
            <a:ext cx="3672945" cy="3062383"/>
          </a:xfrm>
          <a:custGeom>
            <a:avLst/>
            <a:gdLst>
              <a:gd name="T0" fmla="*/ 269 w 1461"/>
              <a:gd name="T1" fmla="*/ 1200 h 1216"/>
              <a:gd name="T2" fmla="*/ 156 w 1461"/>
              <a:gd name="T3" fmla="*/ 1181 h 1216"/>
              <a:gd name="T4" fmla="*/ 1 w 1461"/>
              <a:gd name="T5" fmla="*/ 959 h 1216"/>
              <a:gd name="T6" fmla="*/ 40 w 1461"/>
              <a:gd name="T7" fmla="*/ 790 h 1216"/>
              <a:gd name="T8" fmla="*/ 74 w 1461"/>
              <a:gd name="T9" fmla="*/ 683 h 1216"/>
              <a:gd name="T10" fmla="*/ 67 w 1461"/>
              <a:gd name="T11" fmla="*/ 583 h 1216"/>
              <a:gd name="T12" fmla="*/ 57 w 1461"/>
              <a:gd name="T13" fmla="*/ 515 h 1216"/>
              <a:gd name="T14" fmla="*/ 146 w 1461"/>
              <a:gd name="T15" fmla="*/ 289 h 1216"/>
              <a:gd name="T16" fmla="*/ 360 w 1461"/>
              <a:gd name="T17" fmla="*/ 164 h 1216"/>
              <a:gd name="T18" fmla="*/ 505 w 1461"/>
              <a:gd name="T19" fmla="*/ 152 h 1216"/>
              <a:gd name="T20" fmla="*/ 703 w 1461"/>
              <a:gd name="T21" fmla="*/ 123 h 1216"/>
              <a:gd name="T22" fmla="*/ 782 w 1461"/>
              <a:gd name="T23" fmla="*/ 80 h 1216"/>
              <a:gd name="T24" fmla="*/ 900 w 1461"/>
              <a:gd name="T25" fmla="*/ 24 h 1216"/>
              <a:gd name="T26" fmla="*/ 1232 w 1461"/>
              <a:gd name="T27" fmla="*/ 69 h 1216"/>
              <a:gd name="T28" fmla="*/ 1324 w 1461"/>
              <a:gd name="T29" fmla="*/ 205 h 1216"/>
              <a:gd name="T30" fmla="*/ 1363 w 1461"/>
              <a:gd name="T31" fmla="*/ 956 h 1216"/>
              <a:gd name="T32" fmla="*/ 1280 w 1461"/>
              <a:gd name="T33" fmla="*/ 1088 h 1216"/>
              <a:gd name="T34" fmla="*/ 905 w 1461"/>
              <a:gd name="T35" fmla="*/ 1117 h 1216"/>
              <a:gd name="T36" fmla="*/ 719 w 1461"/>
              <a:gd name="T37" fmla="*/ 1096 h 1216"/>
              <a:gd name="T38" fmla="*/ 496 w 1461"/>
              <a:gd name="T39" fmla="*/ 1149 h 1216"/>
              <a:gd name="T40" fmla="*/ 269 w 1461"/>
              <a:gd name="T41" fmla="*/ 1200 h 1216"/>
              <a:gd name="T42" fmla="*/ 1021 w 1461"/>
              <a:gd name="T43" fmla="*/ 18 h 1216"/>
              <a:gd name="T44" fmla="*/ 902 w 1461"/>
              <a:gd name="T45" fmla="*/ 31 h 1216"/>
              <a:gd name="T46" fmla="*/ 786 w 1461"/>
              <a:gd name="T47" fmla="*/ 86 h 1216"/>
              <a:gd name="T48" fmla="*/ 706 w 1461"/>
              <a:gd name="T49" fmla="*/ 129 h 1216"/>
              <a:gd name="T50" fmla="*/ 505 w 1461"/>
              <a:gd name="T51" fmla="*/ 159 h 1216"/>
              <a:gd name="T52" fmla="*/ 362 w 1461"/>
              <a:gd name="T53" fmla="*/ 171 h 1216"/>
              <a:gd name="T54" fmla="*/ 65 w 1461"/>
              <a:gd name="T55" fmla="*/ 514 h 1216"/>
              <a:gd name="T56" fmla="*/ 75 w 1461"/>
              <a:gd name="T57" fmla="*/ 581 h 1216"/>
              <a:gd name="T58" fmla="*/ 82 w 1461"/>
              <a:gd name="T59" fmla="*/ 684 h 1216"/>
              <a:gd name="T60" fmla="*/ 47 w 1461"/>
              <a:gd name="T61" fmla="*/ 793 h 1216"/>
              <a:gd name="T62" fmla="*/ 8 w 1461"/>
              <a:gd name="T63" fmla="*/ 959 h 1216"/>
              <a:gd name="T64" fmla="*/ 159 w 1461"/>
              <a:gd name="T65" fmla="*/ 1174 h 1216"/>
              <a:gd name="T66" fmla="*/ 493 w 1461"/>
              <a:gd name="T67" fmla="*/ 1142 h 1216"/>
              <a:gd name="T68" fmla="*/ 719 w 1461"/>
              <a:gd name="T69" fmla="*/ 1089 h 1216"/>
              <a:gd name="T70" fmla="*/ 906 w 1461"/>
              <a:gd name="T71" fmla="*/ 1110 h 1216"/>
              <a:gd name="T72" fmla="*/ 1275 w 1461"/>
              <a:gd name="T73" fmla="*/ 1082 h 1216"/>
              <a:gd name="T74" fmla="*/ 1356 w 1461"/>
              <a:gd name="T75" fmla="*/ 954 h 1216"/>
              <a:gd name="T76" fmla="*/ 1317 w 1461"/>
              <a:gd name="T77" fmla="*/ 207 h 1216"/>
              <a:gd name="T78" fmla="*/ 1228 w 1461"/>
              <a:gd name="T79" fmla="*/ 75 h 1216"/>
              <a:gd name="T80" fmla="*/ 1021 w 1461"/>
              <a:gd name="T81" fmla="*/ 18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61" h="1216">
                <a:moveTo>
                  <a:pt x="269" y="1200"/>
                </a:moveTo>
                <a:cubicBezTo>
                  <a:pt x="233" y="1200"/>
                  <a:pt x="195" y="1194"/>
                  <a:pt x="156" y="1181"/>
                </a:cubicBezTo>
                <a:cubicBezTo>
                  <a:pt x="53" y="1144"/>
                  <a:pt x="1" y="1070"/>
                  <a:pt x="1" y="959"/>
                </a:cubicBezTo>
                <a:cubicBezTo>
                  <a:pt x="0" y="897"/>
                  <a:pt x="21" y="843"/>
                  <a:pt x="40" y="790"/>
                </a:cubicBezTo>
                <a:cubicBezTo>
                  <a:pt x="53" y="756"/>
                  <a:pt x="66" y="721"/>
                  <a:pt x="74" y="683"/>
                </a:cubicBezTo>
                <a:cubicBezTo>
                  <a:pt x="82" y="647"/>
                  <a:pt x="75" y="616"/>
                  <a:pt x="67" y="583"/>
                </a:cubicBezTo>
                <a:cubicBezTo>
                  <a:pt x="63" y="561"/>
                  <a:pt x="58" y="539"/>
                  <a:pt x="57" y="515"/>
                </a:cubicBezTo>
                <a:cubicBezTo>
                  <a:pt x="55" y="436"/>
                  <a:pt x="86" y="355"/>
                  <a:pt x="146" y="289"/>
                </a:cubicBezTo>
                <a:cubicBezTo>
                  <a:pt x="202" y="226"/>
                  <a:pt x="280" y="181"/>
                  <a:pt x="360" y="164"/>
                </a:cubicBezTo>
                <a:cubicBezTo>
                  <a:pt x="408" y="154"/>
                  <a:pt x="457" y="153"/>
                  <a:pt x="505" y="152"/>
                </a:cubicBezTo>
                <a:cubicBezTo>
                  <a:pt x="572" y="150"/>
                  <a:pt x="641" y="148"/>
                  <a:pt x="703" y="123"/>
                </a:cubicBezTo>
                <a:cubicBezTo>
                  <a:pt x="731" y="111"/>
                  <a:pt x="757" y="95"/>
                  <a:pt x="782" y="80"/>
                </a:cubicBezTo>
                <a:cubicBezTo>
                  <a:pt x="818" y="58"/>
                  <a:pt x="856" y="35"/>
                  <a:pt x="900" y="24"/>
                </a:cubicBezTo>
                <a:cubicBezTo>
                  <a:pt x="1004" y="0"/>
                  <a:pt x="1147" y="5"/>
                  <a:pt x="1232" y="69"/>
                </a:cubicBezTo>
                <a:cubicBezTo>
                  <a:pt x="1271" y="98"/>
                  <a:pt x="1300" y="141"/>
                  <a:pt x="1324" y="205"/>
                </a:cubicBezTo>
                <a:cubicBezTo>
                  <a:pt x="1396" y="392"/>
                  <a:pt x="1461" y="674"/>
                  <a:pt x="1363" y="956"/>
                </a:cubicBezTo>
                <a:cubicBezTo>
                  <a:pt x="1349" y="996"/>
                  <a:pt x="1326" y="1052"/>
                  <a:pt x="1280" y="1088"/>
                </a:cubicBezTo>
                <a:cubicBezTo>
                  <a:pt x="1180" y="1165"/>
                  <a:pt x="1040" y="1141"/>
                  <a:pt x="905" y="1117"/>
                </a:cubicBezTo>
                <a:cubicBezTo>
                  <a:pt x="838" y="1105"/>
                  <a:pt x="775" y="1094"/>
                  <a:pt x="719" y="1096"/>
                </a:cubicBezTo>
                <a:cubicBezTo>
                  <a:pt x="641" y="1098"/>
                  <a:pt x="567" y="1124"/>
                  <a:pt x="496" y="1149"/>
                </a:cubicBezTo>
                <a:cubicBezTo>
                  <a:pt x="420" y="1175"/>
                  <a:pt x="346" y="1200"/>
                  <a:pt x="269" y="1200"/>
                </a:cubicBezTo>
                <a:close/>
                <a:moveTo>
                  <a:pt x="1021" y="18"/>
                </a:moveTo>
                <a:cubicBezTo>
                  <a:pt x="979" y="18"/>
                  <a:pt x="938" y="23"/>
                  <a:pt x="902" y="31"/>
                </a:cubicBezTo>
                <a:cubicBezTo>
                  <a:pt x="859" y="41"/>
                  <a:pt x="822" y="64"/>
                  <a:pt x="786" y="86"/>
                </a:cubicBezTo>
                <a:cubicBezTo>
                  <a:pt x="761" y="101"/>
                  <a:pt x="734" y="117"/>
                  <a:pt x="706" y="129"/>
                </a:cubicBezTo>
                <a:cubicBezTo>
                  <a:pt x="643" y="155"/>
                  <a:pt x="573" y="157"/>
                  <a:pt x="505" y="159"/>
                </a:cubicBezTo>
                <a:cubicBezTo>
                  <a:pt x="458" y="160"/>
                  <a:pt x="408" y="161"/>
                  <a:pt x="362" y="171"/>
                </a:cubicBezTo>
                <a:cubicBezTo>
                  <a:pt x="194" y="206"/>
                  <a:pt x="60" y="360"/>
                  <a:pt x="65" y="514"/>
                </a:cubicBezTo>
                <a:cubicBezTo>
                  <a:pt x="65" y="538"/>
                  <a:pt x="70" y="560"/>
                  <a:pt x="75" y="581"/>
                </a:cubicBezTo>
                <a:cubicBezTo>
                  <a:pt x="82" y="614"/>
                  <a:pt x="89" y="647"/>
                  <a:pt x="82" y="684"/>
                </a:cubicBezTo>
                <a:cubicBezTo>
                  <a:pt x="74" y="723"/>
                  <a:pt x="60" y="758"/>
                  <a:pt x="47" y="793"/>
                </a:cubicBezTo>
                <a:cubicBezTo>
                  <a:pt x="27" y="847"/>
                  <a:pt x="8" y="898"/>
                  <a:pt x="8" y="959"/>
                </a:cubicBezTo>
                <a:cubicBezTo>
                  <a:pt x="8" y="1068"/>
                  <a:pt x="57" y="1138"/>
                  <a:pt x="159" y="1174"/>
                </a:cubicBezTo>
                <a:cubicBezTo>
                  <a:pt x="278" y="1216"/>
                  <a:pt x="383" y="1180"/>
                  <a:pt x="493" y="1142"/>
                </a:cubicBezTo>
                <a:cubicBezTo>
                  <a:pt x="565" y="1117"/>
                  <a:pt x="640" y="1091"/>
                  <a:pt x="719" y="1089"/>
                </a:cubicBezTo>
                <a:cubicBezTo>
                  <a:pt x="775" y="1087"/>
                  <a:pt x="839" y="1098"/>
                  <a:pt x="906" y="1110"/>
                </a:cubicBezTo>
                <a:cubicBezTo>
                  <a:pt x="1040" y="1133"/>
                  <a:pt x="1178" y="1157"/>
                  <a:pt x="1275" y="1082"/>
                </a:cubicBezTo>
                <a:cubicBezTo>
                  <a:pt x="1320" y="1047"/>
                  <a:pt x="1343" y="992"/>
                  <a:pt x="1356" y="954"/>
                </a:cubicBezTo>
                <a:cubicBezTo>
                  <a:pt x="1453" y="674"/>
                  <a:pt x="1389" y="393"/>
                  <a:pt x="1317" y="207"/>
                </a:cubicBezTo>
                <a:cubicBezTo>
                  <a:pt x="1293" y="145"/>
                  <a:pt x="1265" y="103"/>
                  <a:pt x="1228" y="75"/>
                </a:cubicBezTo>
                <a:cubicBezTo>
                  <a:pt x="1174" y="34"/>
                  <a:pt x="1096" y="18"/>
                  <a:pt x="1021" y="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">
            <a:extLst>
              <a:ext uri="{FF2B5EF4-FFF2-40B4-BE49-F238E27FC236}">
                <a16:creationId xmlns:a16="http://schemas.microsoft.com/office/drawing/2014/main" id="{926F2049-9EF4-4AC3-958C-A17B7488FAAE}"/>
              </a:ext>
            </a:extLst>
          </p:cNvPr>
          <p:cNvSpPr>
            <a:spLocks noEditPoints="1"/>
          </p:cNvSpPr>
          <p:nvPr/>
        </p:nvSpPr>
        <p:spPr bwMode="auto">
          <a:xfrm>
            <a:off x="4088400" y="2500217"/>
            <a:ext cx="3670818" cy="3064511"/>
          </a:xfrm>
          <a:custGeom>
            <a:avLst/>
            <a:gdLst>
              <a:gd name="T0" fmla="*/ 268 w 1460"/>
              <a:gd name="T1" fmla="*/ 1200 h 1217"/>
              <a:gd name="T2" fmla="*/ 155 w 1460"/>
              <a:gd name="T3" fmla="*/ 1181 h 1217"/>
              <a:gd name="T4" fmla="*/ 0 w 1460"/>
              <a:gd name="T5" fmla="*/ 960 h 1217"/>
              <a:gd name="T6" fmla="*/ 40 w 1460"/>
              <a:gd name="T7" fmla="*/ 791 h 1217"/>
              <a:gd name="T8" fmla="*/ 74 w 1460"/>
              <a:gd name="T9" fmla="*/ 683 h 1217"/>
              <a:gd name="T10" fmla="*/ 67 w 1460"/>
              <a:gd name="T11" fmla="*/ 583 h 1217"/>
              <a:gd name="T12" fmla="*/ 57 w 1460"/>
              <a:gd name="T13" fmla="*/ 515 h 1217"/>
              <a:gd name="T14" fmla="*/ 145 w 1460"/>
              <a:gd name="T15" fmla="*/ 289 h 1217"/>
              <a:gd name="T16" fmla="*/ 360 w 1460"/>
              <a:gd name="T17" fmla="*/ 164 h 1217"/>
              <a:gd name="T18" fmla="*/ 504 w 1460"/>
              <a:gd name="T19" fmla="*/ 152 h 1217"/>
              <a:gd name="T20" fmla="*/ 702 w 1460"/>
              <a:gd name="T21" fmla="*/ 123 h 1217"/>
              <a:gd name="T22" fmla="*/ 781 w 1460"/>
              <a:gd name="T23" fmla="*/ 80 h 1217"/>
              <a:gd name="T24" fmla="*/ 899 w 1460"/>
              <a:gd name="T25" fmla="*/ 25 h 1217"/>
              <a:gd name="T26" fmla="*/ 1231 w 1460"/>
              <a:gd name="T27" fmla="*/ 69 h 1217"/>
              <a:gd name="T28" fmla="*/ 1323 w 1460"/>
              <a:gd name="T29" fmla="*/ 205 h 1217"/>
              <a:gd name="T30" fmla="*/ 1362 w 1460"/>
              <a:gd name="T31" fmla="*/ 956 h 1217"/>
              <a:gd name="T32" fmla="*/ 1279 w 1460"/>
              <a:gd name="T33" fmla="*/ 1088 h 1217"/>
              <a:gd name="T34" fmla="*/ 904 w 1460"/>
              <a:gd name="T35" fmla="*/ 1117 h 1217"/>
              <a:gd name="T36" fmla="*/ 718 w 1460"/>
              <a:gd name="T37" fmla="*/ 1096 h 1217"/>
              <a:gd name="T38" fmla="*/ 495 w 1460"/>
              <a:gd name="T39" fmla="*/ 1149 h 1217"/>
              <a:gd name="T40" fmla="*/ 268 w 1460"/>
              <a:gd name="T41" fmla="*/ 1200 h 1217"/>
              <a:gd name="T42" fmla="*/ 1020 w 1460"/>
              <a:gd name="T43" fmla="*/ 18 h 1217"/>
              <a:gd name="T44" fmla="*/ 901 w 1460"/>
              <a:gd name="T45" fmla="*/ 31 h 1217"/>
              <a:gd name="T46" fmla="*/ 785 w 1460"/>
              <a:gd name="T47" fmla="*/ 86 h 1217"/>
              <a:gd name="T48" fmla="*/ 705 w 1460"/>
              <a:gd name="T49" fmla="*/ 129 h 1217"/>
              <a:gd name="T50" fmla="*/ 505 w 1460"/>
              <a:gd name="T51" fmla="*/ 159 h 1217"/>
              <a:gd name="T52" fmla="*/ 361 w 1460"/>
              <a:gd name="T53" fmla="*/ 171 h 1217"/>
              <a:gd name="T54" fmla="*/ 64 w 1460"/>
              <a:gd name="T55" fmla="*/ 515 h 1217"/>
              <a:gd name="T56" fmla="*/ 74 w 1460"/>
              <a:gd name="T57" fmla="*/ 581 h 1217"/>
              <a:gd name="T58" fmla="*/ 81 w 1460"/>
              <a:gd name="T59" fmla="*/ 684 h 1217"/>
              <a:gd name="T60" fmla="*/ 46 w 1460"/>
              <a:gd name="T61" fmla="*/ 793 h 1217"/>
              <a:gd name="T62" fmla="*/ 7 w 1460"/>
              <a:gd name="T63" fmla="*/ 960 h 1217"/>
              <a:gd name="T64" fmla="*/ 158 w 1460"/>
              <a:gd name="T65" fmla="*/ 1174 h 1217"/>
              <a:gd name="T66" fmla="*/ 493 w 1460"/>
              <a:gd name="T67" fmla="*/ 1142 h 1217"/>
              <a:gd name="T68" fmla="*/ 718 w 1460"/>
              <a:gd name="T69" fmla="*/ 1089 h 1217"/>
              <a:gd name="T70" fmla="*/ 905 w 1460"/>
              <a:gd name="T71" fmla="*/ 1110 h 1217"/>
              <a:gd name="T72" fmla="*/ 1274 w 1460"/>
              <a:gd name="T73" fmla="*/ 1082 h 1217"/>
              <a:gd name="T74" fmla="*/ 1355 w 1460"/>
              <a:gd name="T75" fmla="*/ 954 h 1217"/>
              <a:gd name="T76" fmla="*/ 1317 w 1460"/>
              <a:gd name="T77" fmla="*/ 207 h 1217"/>
              <a:gd name="T78" fmla="*/ 1227 w 1460"/>
              <a:gd name="T79" fmla="*/ 75 h 1217"/>
              <a:gd name="T80" fmla="*/ 1020 w 1460"/>
              <a:gd name="T81" fmla="*/ 18 h 1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60" h="1217">
                <a:moveTo>
                  <a:pt x="268" y="1200"/>
                </a:moveTo>
                <a:cubicBezTo>
                  <a:pt x="232" y="1200"/>
                  <a:pt x="194" y="1195"/>
                  <a:pt x="155" y="1181"/>
                </a:cubicBezTo>
                <a:cubicBezTo>
                  <a:pt x="52" y="1144"/>
                  <a:pt x="0" y="1070"/>
                  <a:pt x="0" y="960"/>
                </a:cubicBezTo>
                <a:cubicBezTo>
                  <a:pt x="0" y="897"/>
                  <a:pt x="20" y="843"/>
                  <a:pt x="40" y="791"/>
                </a:cubicBezTo>
                <a:cubicBezTo>
                  <a:pt x="52" y="756"/>
                  <a:pt x="66" y="721"/>
                  <a:pt x="74" y="683"/>
                </a:cubicBezTo>
                <a:cubicBezTo>
                  <a:pt x="81" y="647"/>
                  <a:pt x="74" y="616"/>
                  <a:pt x="67" y="583"/>
                </a:cubicBezTo>
                <a:cubicBezTo>
                  <a:pt x="62" y="561"/>
                  <a:pt x="57" y="539"/>
                  <a:pt x="57" y="515"/>
                </a:cubicBezTo>
                <a:cubicBezTo>
                  <a:pt x="54" y="436"/>
                  <a:pt x="86" y="356"/>
                  <a:pt x="145" y="289"/>
                </a:cubicBezTo>
                <a:cubicBezTo>
                  <a:pt x="202" y="226"/>
                  <a:pt x="280" y="181"/>
                  <a:pt x="360" y="164"/>
                </a:cubicBezTo>
                <a:cubicBezTo>
                  <a:pt x="407" y="154"/>
                  <a:pt x="456" y="153"/>
                  <a:pt x="504" y="152"/>
                </a:cubicBezTo>
                <a:cubicBezTo>
                  <a:pt x="571" y="150"/>
                  <a:pt x="641" y="148"/>
                  <a:pt x="702" y="123"/>
                </a:cubicBezTo>
                <a:cubicBezTo>
                  <a:pt x="730" y="111"/>
                  <a:pt x="756" y="95"/>
                  <a:pt x="781" y="80"/>
                </a:cubicBezTo>
                <a:cubicBezTo>
                  <a:pt x="818" y="58"/>
                  <a:pt x="855" y="35"/>
                  <a:pt x="899" y="25"/>
                </a:cubicBezTo>
                <a:cubicBezTo>
                  <a:pt x="1003" y="0"/>
                  <a:pt x="1146" y="5"/>
                  <a:pt x="1231" y="69"/>
                </a:cubicBezTo>
                <a:cubicBezTo>
                  <a:pt x="1269" y="98"/>
                  <a:pt x="1299" y="142"/>
                  <a:pt x="1323" y="205"/>
                </a:cubicBezTo>
                <a:cubicBezTo>
                  <a:pt x="1395" y="392"/>
                  <a:pt x="1460" y="674"/>
                  <a:pt x="1362" y="956"/>
                </a:cubicBezTo>
                <a:cubicBezTo>
                  <a:pt x="1349" y="996"/>
                  <a:pt x="1325" y="1052"/>
                  <a:pt x="1279" y="1088"/>
                </a:cubicBezTo>
                <a:cubicBezTo>
                  <a:pt x="1179" y="1165"/>
                  <a:pt x="1039" y="1141"/>
                  <a:pt x="904" y="1117"/>
                </a:cubicBezTo>
                <a:cubicBezTo>
                  <a:pt x="837" y="1105"/>
                  <a:pt x="774" y="1094"/>
                  <a:pt x="718" y="1096"/>
                </a:cubicBezTo>
                <a:cubicBezTo>
                  <a:pt x="640" y="1099"/>
                  <a:pt x="566" y="1124"/>
                  <a:pt x="495" y="1149"/>
                </a:cubicBezTo>
                <a:cubicBezTo>
                  <a:pt x="419" y="1175"/>
                  <a:pt x="346" y="1200"/>
                  <a:pt x="268" y="1200"/>
                </a:cubicBezTo>
                <a:close/>
                <a:moveTo>
                  <a:pt x="1020" y="18"/>
                </a:moveTo>
                <a:cubicBezTo>
                  <a:pt x="978" y="18"/>
                  <a:pt x="937" y="23"/>
                  <a:pt x="901" y="31"/>
                </a:cubicBezTo>
                <a:cubicBezTo>
                  <a:pt x="858" y="41"/>
                  <a:pt x="821" y="64"/>
                  <a:pt x="785" y="86"/>
                </a:cubicBezTo>
                <a:cubicBezTo>
                  <a:pt x="760" y="102"/>
                  <a:pt x="734" y="117"/>
                  <a:pt x="705" y="129"/>
                </a:cubicBezTo>
                <a:cubicBezTo>
                  <a:pt x="642" y="155"/>
                  <a:pt x="572" y="157"/>
                  <a:pt x="505" y="159"/>
                </a:cubicBezTo>
                <a:cubicBezTo>
                  <a:pt x="457" y="160"/>
                  <a:pt x="408" y="161"/>
                  <a:pt x="361" y="171"/>
                </a:cubicBezTo>
                <a:cubicBezTo>
                  <a:pt x="193" y="206"/>
                  <a:pt x="59" y="360"/>
                  <a:pt x="64" y="515"/>
                </a:cubicBezTo>
                <a:cubicBezTo>
                  <a:pt x="64" y="538"/>
                  <a:pt x="69" y="560"/>
                  <a:pt x="74" y="581"/>
                </a:cubicBezTo>
                <a:cubicBezTo>
                  <a:pt x="81" y="614"/>
                  <a:pt x="88" y="647"/>
                  <a:pt x="81" y="684"/>
                </a:cubicBezTo>
                <a:cubicBezTo>
                  <a:pt x="73" y="723"/>
                  <a:pt x="59" y="759"/>
                  <a:pt x="46" y="793"/>
                </a:cubicBezTo>
                <a:cubicBezTo>
                  <a:pt x="26" y="847"/>
                  <a:pt x="7" y="898"/>
                  <a:pt x="7" y="960"/>
                </a:cubicBezTo>
                <a:cubicBezTo>
                  <a:pt x="7" y="1068"/>
                  <a:pt x="57" y="1138"/>
                  <a:pt x="158" y="1174"/>
                </a:cubicBezTo>
                <a:cubicBezTo>
                  <a:pt x="277" y="1217"/>
                  <a:pt x="382" y="1180"/>
                  <a:pt x="493" y="1142"/>
                </a:cubicBezTo>
                <a:cubicBezTo>
                  <a:pt x="565" y="1117"/>
                  <a:pt x="639" y="1092"/>
                  <a:pt x="718" y="1089"/>
                </a:cubicBezTo>
                <a:cubicBezTo>
                  <a:pt x="774" y="1087"/>
                  <a:pt x="838" y="1098"/>
                  <a:pt x="905" y="1110"/>
                </a:cubicBezTo>
                <a:cubicBezTo>
                  <a:pt x="1039" y="1133"/>
                  <a:pt x="1177" y="1158"/>
                  <a:pt x="1274" y="1082"/>
                </a:cubicBezTo>
                <a:cubicBezTo>
                  <a:pt x="1319" y="1048"/>
                  <a:pt x="1342" y="993"/>
                  <a:pt x="1355" y="954"/>
                </a:cubicBezTo>
                <a:cubicBezTo>
                  <a:pt x="1453" y="674"/>
                  <a:pt x="1388" y="393"/>
                  <a:pt x="1317" y="207"/>
                </a:cubicBezTo>
                <a:cubicBezTo>
                  <a:pt x="1293" y="145"/>
                  <a:pt x="1264" y="103"/>
                  <a:pt x="1227" y="75"/>
                </a:cubicBezTo>
                <a:cubicBezTo>
                  <a:pt x="1173" y="34"/>
                  <a:pt x="1095" y="18"/>
                  <a:pt x="1020" y="1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0">
            <a:extLst>
              <a:ext uri="{FF2B5EF4-FFF2-40B4-BE49-F238E27FC236}">
                <a16:creationId xmlns:a16="http://schemas.microsoft.com/office/drawing/2014/main" id="{FE3108AF-3A97-4E53-AD53-2BC6C821343B}"/>
              </a:ext>
            </a:extLst>
          </p:cNvPr>
          <p:cNvSpPr>
            <a:spLocks noEditPoints="1"/>
          </p:cNvSpPr>
          <p:nvPr/>
        </p:nvSpPr>
        <p:spPr bwMode="auto">
          <a:xfrm>
            <a:off x="4083082" y="2356618"/>
            <a:ext cx="3718684" cy="3062383"/>
          </a:xfrm>
          <a:custGeom>
            <a:avLst/>
            <a:gdLst>
              <a:gd name="T0" fmla="*/ 272 w 1479"/>
              <a:gd name="T1" fmla="*/ 1203 h 1216"/>
              <a:gd name="T2" fmla="*/ 158 w 1479"/>
              <a:gd name="T3" fmla="*/ 1184 h 1216"/>
              <a:gd name="T4" fmla="*/ 0 w 1479"/>
              <a:gd name="T5" fmla="*/ 961 h 1216"/>
              <a:gd name="T6" fmla="*/ 0 w 1479"/>
              <a:gd name="T7" fmla="*/ 961 h 1216"/>
              <a:gd name="T8" fmla="*/ 40 w 1479"/>
              <a:gd name="T9" fmla="*/ 791 h 1216"/>
              <a:gd name="T10" fmla="*/ 74 w 1479"/>
              <a:gd name="T11" fmla="*/ 684 h 1216"/>
              <a:gd name="T12" fmla="*/ 68 w 1479"/>
              <a:gd name="T13" fmla="*/ 584 h 1216"/>
              <a:gd name="T14" fmla="*/ 57 w 1479"/>
              <a:gd name="T15" fmla="*/ 516 h 1216"/>
              <a:gd name="T16" fmla="*/ 147 w 1479"/>
              <a:gd name="T17" fmla="*/ 289 h 1216"/>
              <a:gd name="T18" fmla="*/ 365 w 1479"/>
              <a:gd name="T19" fmla="*/ 164 h 1216"/>
              <a:gd name="T20" fmla="*/ 511 w 1479"/>
              <a:gd name="T21" fmla="*/ 151 h 1216"/>
              <a:gd name="T22" fmla="*/ 711 w 1479"/>
              <a:gd name="T23" fmla="*/ 122 h 1216"/>
              <a:gd name="T24" fmla="*/ 790 w 1479"/>
              <a:gd name="T25" fmla="*/ 80 h 1216"/>
              <a:gd name="T26" fmla="*/ 910 w 1479"/>
              <a:gd name="T27" fmla="*/ 24 h 1216"/>
              <a:gd name="T28" fmla="*/ 1247 w 1479"/>
              <a:gd name="T29" fmla="*/ 69 h 1216"/>
              <a:gd name="T30" fmla="*/ 1341 w 1479"/>
              <a:gd name="T31" fmla="*/ 205 h 1216"/>
              <a:gd name="T32" fmla="*/ 1380 w 1479"/>
              <a:gd name="T33" fmla="*/ 958 h 1216"/>
              <a:gd name="T34" fmla="*/ 1295 w 1479"/>
              <a:gd name="T35" fmla="*/ 1090 h 1216"/>
              <a:gd name="T36" fmla="*/ 915 w 1479"/>
              <a:gd name="T37" fmla="*/ 1120 h 1216"/>
              <a:gd name="T38" fmla="*/ 728 w 1479"/>
              <a:gd name="T39" fmla="*/ 1099 h 1216"/>
              <a:gd name="T40" fmla="*/ 503 w 1479"/>
              <a:gd name="T41" fmla="*/ 1151 h 1216"/>
              <a:gd name="T42" fmla="*/ 272 w 1479"/>
              <a:gd name="T43" fmla="*/ 1203 h 1216"/>
              <a:gd name="T44" fmla="*/ 1033 w 1479"/>
              <a:gd name="T45" fmla="*/ 21 h 1216"/>
              <a:gd name="T46" fmla="*/ 913 w 1479"/>
              <a:gd name="T47" fmla="*/ 34 h 1216"/>
              <a:gd name="T48" fmla="*/ 796 w 1479"/>
              <a:gd name="T49" fmla="*/ 89 h 1216"/>
              <a:gd name="T50" fmla="*/ 715 w 1479"/>
              <a:gd name="T51" fmla="*/ 132 h 1216"/>
              <a:gd name="T52" fmla="*/ 512 w 1479"/>
              <a:gd name="T53" fmla="*/ 162 h 1216"/>
              <a:gd name="T54" fmla="*/ 367 w 1479"/>
              <a:gd name="T55" fmla="*/ 174 h 1216"/>
              <a:gd name="T56" fmla="*/ 68 w 1479"/>
              <a:gd name="T57" fmla="*/ 516 h 1216"/>
              <a:gd name="T58" fmla="*/ 78 w 1479"/>
              <a:gd name="T59" fmla="*/ 582 h 1216"/>
              <a:gd name="T60" fmla="*/ 85 w 1479"/>
              <a:gd name="T61" fmla="*/ 686 h 1216"/>
              <a:gd name="T62" fmla="*/ 51 w 1479"/>
              <a:gd name="T63" fmla="*/ 795 h 1216"/>
              <a:gd name="T64" fmla="*/ 11 w 1479"/>
              <a:gd name="T65" fmla="*/ 961 h 1216"/>
              <a:gd name="T66" fmla="*/ 162 w 1479"/>
              <a:gd name="T67" fmla="*/ 1174 h 1216"/>
              <a:gd name="T68" fmla="*/ 499 w 1479"/>
              <a:gd name="T69" fmla="*/ 1142 h 1216"/>
              <a:gd name="T70" fmla="*/ 727 w 1479"/>
              <a:gd name="T71" fmla="*/ 1088 h 1216"/>
              <a:gd name="T72" fmla="*/ 917 w 1479"/>
              <a:gd name="T73" fmla="*/ 1109 h 1216"/>
              <a:gd name="T74" fmla="*/ 1288 w 1479"/>
              <a:gd name="T75" fmla="*/ 1082 h 1216"/>
              <a:gd name="T76" fmla="*/ 1370 w 1479"/>
              <a:gd name="T77" fmla="*/ 955 h 1216"/>
              <a:gd name="T78" fmla="*/ 1330 w 1479"/>
              <a:gd name="T79" fmla="*/ 209 h 1216"/>
              <a:gd name="T80" fmla="*/ 1240 w 1479"/>
              <a:gd name="T81" fmla="*/ 77 h 1216"/>
              <a:gd name="T82" fmla="*/ 1033 w 1479"/>
              <a:gd name="T83" fmla="*/ 21 h 1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79" h="1216">
                <a:moveTo>
                  <a:pt x="272" y="1203"/>
                </a:moveTo>
                <a:cubicBezTo>
                  <a:pt x="235" y="1203"/>
                  <a:pt x="197" y="1197"/>
                  <a:pt x="158" y="1184"/>
                </a:cubicBezTo>
                <a:cubicBezTo>
                  <a:pt x="53" y="1147"/>
                  <a:pt x="0" y="1072"/>
                  <a:pt x="0" y="961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898"/>
                  <a:pt x="20" y="843"/>
                  <a:pt x="40" y="791"/>
                </a:cubicBezTo>
                <a:cubicBezTo>
                  <a:pt x="53" y="757"/>
                  <a:pt x="67" y="722"/>
                  <a:pt x="74" y="684"/>
                </a:cubicBezTo>
                <a:cubicBezTo>
                  <a:pt x="82" y="648"/>
                  <a:pt x="75" y="617"/>
                  <a:pt x="68" y="584"/>
                </a:cubicBezTo>
                <a:cubicBezTo>
                  <a:pt x="63" y="563"/>
                  <a:pt x="58" y="540"/>
                  <a:pt x="57" y="516"/>
                </a:cubicBezTo>
                <a:cubicBezTo>
                  <a:pt x="55" y="437"/>
                  <a:pt x="87" y="356"/>
                  <a:pt x="147" y="289"/>
                </a:cubicBezTo>
                <a:cubicBezTo>
                  <a:pt x="205" y="226"/>
                  <a:pt x="284" y="180"/>
                  <a:pt x="365" y="164"/>
                </a:cubicBezTo>
                <a:cubicBezTo>
                  <a:pt x="413" y="154"/>
                  <a:pt x="463" y="152"/>
                  <a:pt x="511" y="151"/>
                </a:cubicBezTo>
                <a:cubicBezTo>
                  <a:pt x="579" y="150"/>
                  <a:pt x="649" y="148"/>
                  <a:pt x="711" y="122"/>
                </a:cubicBezTo>
                <a:cubicBezTo>
                  <a:pt x="739" y="111"/>
                  <a:pt x="765" y="95"/>
                  <a:pt x="790" y="80"/>
                </a:cubicBezTo>
                <a:cubicBezTo>
                  <a:pt x="827" y="57"/>
                  <a:pt x="865" y="34"/>
                  <a:pt x="910" y="24"/>
                </a:cubicBezTo>
                <a:cubicBezTo>
                  <a:pt x="1015" y="0"/>
                  <a:pt x="1160" y="4"/>
                  <a:pt x="1247" y="69"/>
                </a:cubicBezTo>
                <a:cubicBezTo>
                  <a:pt x="1286" y="98"/>
                  <a:pt x="1316" y="142"/>
                  <a:pt x="1341" y="205"/>
                </a:cubicBezTo>
                <a:cubicBezTo>
                  <a:pt x="1413" y="393"/>
                  <a:pt x="1479" y="676"/>
                  <a:pt x="1380" y="958"/>
                </a:cubicBezTo>
                <a:cubicBezTo>
                  <a:pt x="1366" y="998"/>
                  <a:pt x="1342" y="1054"/>
                  <a:pt x="1295" y="1090"/>
                </a:cubicBezTo>
                <a:cubicBezTo>
                  <a:pt x="1194" y="1168"/>
                  <a:pt x="1052" y="1144"/>
                  <a:pt x="915" y="1120"/>
                </a:cubicBezTo>
                <a:cubicBezTo>
                  <a:pt x="847" y="1108"/>
                  <a:pt x="784" y="1097"/>
                  <a:pt x="728" y="1099"/>
                </a:cubicBezTo>
                <a:cubicBezTo>
                  <a:pt x="649" y="1101"/>
                  <a:pt x="575" y="1127"/>
                  <a:pt x="503" y="1151"/>
                </a:cubicBezTo>
                <a:cubicBezTo>
                  <a:pt x="428" y="1177"/>
                  <a:pt x="353" y="1203"/>
                  <a:pt x="272" y="1203"/>
                </a:cubicBezTo>
                <a:close/>
                <a:moveTo>
                  <a:pt x="1033" y="21"/>
                </a:moveTo>
                <a:cubicBezTo>
                  <a:pt x="991" y="21"/>
                  <a:pt x="949" y="26"/>
                  <a:pt x="913" y="34"/>
                </a:cubicBezTo>
                <a:cubicBezTo>
                  <a:pt x="870" y="44"/>
                  <a:pt x="832" y="67"/>
                  <a:pt x="796" y="89"/>
                </a:cubicBezTo>
                <a:cubicBezTo>
                  <a:pt x="770" y="104"/>
                  <a:pt x="744" y="120"/>
                  <a:pt x="715" y="132"/>
                </a:cubicBezTo>
                <a:cubicBezTo>
                  <a:pt x="651" y="158"/>
                  <a:pt x="580" y="160"/>
                  <a:pt x="512" y="162"/>
                </a:cubicBezTo>
                <a:cubicBezTo>
                  <a:pt x="464" y="163"/>
                  <a:pt x="414" y="164"/>
                  <a:pt x="367" y="174"/>
                </a:cubicBezTo>
                <a:cubicBezTo>
                  <a:pt x="198" y="209"/>
                  <a:pt x="64" y="362"/>
                  <a:pt x="68" y="516"/>
                </a:cubicBezTo>
                <a:cubicBezTo>
                  <a:pt x="69" y="539"/>
                  <a:pt x="74" y="561"/>
                  <a:pt x="78" y="582"/>
                </a:cubicBezTo>
                <a:cubicBezTo>
                  <a:pt x="86" y="615"/>
                  <a:pt x="93" y="648"/>
                  <a:pt x="85" y="686"/>
                </a:cubicBezTo>
                <a:cubicBezTo>
                  <a:pt x="77" y="725"/>
                  <a:pt x="64" y="760"/>
                  <a:pt x="51" y="795"/>
                </a:cubicBezTo>
                <a:cubicBezTo>
                  <a:pt x="30" y="849"/>
                  <a:pt x="11" y="899"/>
                  <a:pt x="11" y="961"/>
                </a:cubicBezTo>
                <a:cubicBezTo>
                  <a:pt x="11" y="1068"/>
                  <a:pt x="61" y="1138"/>
                  <a:pt x="162" y="1174"/>
                </a:cubicBezTo>
                <a:cubicBezTo>
                  <a:pt x="282" y="1216"/>
                  <a:pt x="387" y="1180"/>
                  <a:pt x="499" y="1142"/>
                </a:cubicBezTo>
                <a:cubicBezTo>
                  <a:pt x="572" y="1117"/>
                  <a:pt x="647" y="1091"/>
                  <a:pt x="727" y="1088"/>
                </a:cubicBezTo>
                <a:cubicBezTo>
                  <a:pt x="784" y="1086"/>
                  <a:pt x="849" y="1098"/>
                  <a:pt x="917" y="1109"/>
                </a:cubicBezTo>
                <a:cubicBezTo>
                  <a:pt x="1051" y="1133"/>
                  <a:pt x="1191" y="1157"/>
                  <a:pt x="1288" y="1082"/>
                </a:cubicBezTo>
                <a:cubicBezTo>
                  <a:pt x="1333" y="1048"/>
                  <a:pt x="1356" y="993"/>
                  <a:pt x="1370" y="955"/>
                </a:cubicBezTo>
                <a:cubicBezTo>
                  <a:pt x="1468" y="675"/>
                  <a:pt x="1403" y="395"/>
                  <a:pt x="1330" y="209"/>
                </a:cubicBezTo>
                <a:cubicBezTo>
                  <a:pt x="1307" y="147"/>
                  <a:pt x="1278" y="105"/>
                  <a:pt x="1240" y="77"/>
                </a:cubicBezTo>
                <a:cubicBezTo>
                  <a:pt x="1186" y="37"/>
                  <a:pt x="1108" y="21"/>
                  <a:pt x="1033" y="2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867DDE-C007-4A51-AA7F-C83A30798836}"/>
              </a:ext>
            </a:extLst>
          </p:cNvPr>
          <p:cNvSpPr/>
          <p:nvPr/>
        </p:nvSpPr>
        <p:spPr>
          <a:xfrm>
            <a:off x="6674250" y="4968111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8" name="Slide number 7">
            <a:extLst>
              <a:ext uri="{FF2B5EF4-FFF2-40B4-BE49-F238E27FC236}">
                <a16:creationId xmlns:a16="http://schemas.microsoft.com/office/drawing/2014/main" id="{B097B9F7-6B71-4CD0-A8DE-E361FB565D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86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32">
            <a:extLst>
              <a:ext uri="{FF2B5EF4-FFF2-40B4-BE49-F238E27FC236}">
                <a16:creationId xmlns:a16="http://schemas.microsoft.com/office/drawing/2014/main" id="{00AFF0A2-FB38-49F6-955A-FEAA9511F6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6" name="Rectangle 9">
            <a:extLst>
              <a:ext uri="{FF2B5EF4-FFF2-40B4-BE49-F238E27FC236}">
                <a16:creationId xmlns:a16="http://schemas.microsoft.com/office/drawing/2014/main" id="{04244893-A697-4BCD-A85D-A8AA3C165F6E}"/>
              </a:ext>
            </a:extLst>
          </p:cNvPr>
          <p:cNvSpPr/>
          <p:nvPr/>
        </p:nvSpPr>
        <p:spPr>
          <a:xfrm>
            <a:off x="9664013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7" name="Oval 13">
            <a:extLst>
              <a:ext uri="{FF2B5EF4-FFF2-40B4-BE49-F238E27FC236}">
                <a16:creationId xmlns:a16="http://schemas.microsoft.com/office/drawing/2014/main" id="{B77CD6D9-DCFB-47D0-B332-F5721EE7040A}"/>
              </a:ext>
            </a:extLst>
          </p:cNvPr>
          <p:cNvSpPr/>
          <p:nvPr/>
        </p:nvSpPr>
        <p:spPr>
          <a:xfrm>
            <a:off x="9967881" y="319211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66B44C-BB45-4A0B-9124-67EFE3346FAD}"/>
              </a:ext>
            </a:extLst>
          </p:cNvPr>
          <p:cNvSpPr txBox="1"/>
          <p:nvPr/>
        </p:nvSpPr>
        <p:spPr>
          <a:xfrm>
            <a:off x="10209857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9" name="Shape 2845">
            <a:extLst>
              <a:ext uri="{FF2B5EF4-FFF2-40B4-BE49-F238E27FC236}">
                <a16:creationId xmlns:a16="http://schemas.microsoft.com/office/drawing/2014/main" id="{7DF15BAA-754B-43F2-BCCD-AEEDE85A7E03}"/>
              </a:ext>
            </a:extLst>
          </p:cNvPr>
          <p:cNvSpPr/>
          <p:nvPr/>
        </p:nvSpPr>
        <p:spPr>
          <a:xfrm>
            <a:off x="10304140" y="3499213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BBC12B9B-2084-4105-9436-1235531155EB}"/>
              </a:ext>
            </a:extLst>
          </p:cNvPr>
          <p:cNvSpPr/>
          <p:nvPr/>
        </p:nvSpPr>
        <p:spPr>
          <a:xfrm>
            <a:off x="3703784" y="2813131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41" name="Oval 11">
            <a:extLst>
              <a:ext uri="{FF2B5EF4-FFF2-40B4-BE49-F238E27FC236}">
                <a16:creationId xmlns:a16="http://schemas.microsoft.com/office/drawing/2014/main" id="{1C358140-6D9A-4015-A3F2-CF8442521FB0}"/>
              </a:ext>
            </a:extLst>
          </p:cNvPr>
          <p:cNvSpPr/>
          <p:nvPr/>
        </p:nvSpPr>
        <p:spPr>
          <a:xfrm>
            <a:off x="4186104" y="319228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9AE9-FF52-492C-9E0F-F0D337E6FC2B}"/>
              </a:ext>
            </a:extLst>
          </p:cNvPr>
          <p:cNvSpPr txBox="1"/>
          <p:nvPr/>
        </p:nvSpPr>
        <p:spPr>
          <a:xfrm>
            <a:off x="4428080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3" name="Shape 2848">
            <a:extLst>
              <a:ext uri="{FF2B5EF4-FFF2-40B4-BE49-F238E27FC236}">
                <a16:creationId xmlns:a16="http://schemas.microsoft.com/office/drawing/2014/main" id="{D6E82488-1154-47A1-8030-C993DD7BE84E}"/>
              </a:ext>
            </a:extLst>
          </p:cNvPr>
          <p:cNvSpPr/>
          <p:nvPr/>
        </p:nvSpPr>
        <p:spPr>
          <a:xfrm>
            <a:off x="4486461" y="3538998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13E9F698-E461-4781-86E3-AA0CEE43E21B}"/>
              </a:ext>
            </a:extLst>
          </p:cNvPr>
          <p:cNvSpPr/>
          <p:nvPr/>
        </p:nvSpPr>
        <p:spPr>
          <a:xfrm>
            <a:off x="6795401" y="2813131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5" name="Oval 12">
            <a:extLst>
              <a:ext uri="{FF2B5EF4-FFF2-40B4-BE49-F238E27FC236}">
                <a16:creationId xmlns:a16="http://schemas.microsoft.com/office/drawing/2014/main" id="{9F4002B9-8544-40F3-84B0-75B2E9AC3A9A}"/>
              </a:ext>
            </a:extLst>
          </p:cNvPr>
          <p:cNvSpPr/>
          <p:nvPr/>
        </p:nvSpPr>
        <p:spPr>
          <a:xfrm>
            <a:off x="7169193" y="3192283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C7AB5F-8C4A-44EB-BB22-B8933C66C16A}"/>
              </a:ext>
            </a:extLst>
          </p:cNvPr>
          <p:cNvSpPr txBox="1"/>
          <p:nvPr/>
        </p:nvSpPr>
        <p:spPr>
          <a:xfrm>
            <a:off x="7408194" y="2589196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7" name="Shape 2688">
            <a:extLst>
              <a:ext uri="{FF2B5EF4-FFF2-40B4-BE49-F238E27FC236}">
                <a16:creationId xmlns:a16="http://schemas.microsoft.com/office/drawing/2014/main" id="{9678FB69-6B05-41A7-8E48-DBAC8294F50D}"/>
              </a:ext>
            </a:extLst>
          </p:cNvPr>
          <p:cNvSpPr/>
          <p:nvPr/>
        </p:nvSpPr>
        <p:spPr>
          <a:xfrm>
            <a:off x="7477020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35A32AEA-8C84-4D7E-9831-E96EFB66D1EA}"/>
              </a:ext>
            </a:extLst>
          </p:cNvPr>
          <p:cNvSpPr/>
          <p:nvPr/>
        </p:nvSpPr>
        <p:spPr>
          <a:xfrm>
            <a:off x="969071" y="2813131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9" name="Oval 10">
            <a:extLst>
              <a:ext uri="{FF2B5EF4-FFF2-40B4-BE49-F238E27FC236}">
                <a16:creationId xmlns:a16="http://schemas.microsoft.com/office/drawing/2014/main" id="{B933FBBE-016C-4076-9FED-6C3CA0289E57}"/>
              </a:ext>
            </a:extLst>
          </p:cNvPr>
          <p:cNvSpPr/>
          <p:nvPr/>
        </p:nvSpPr>
        <p:spPr>
          <a:xfrm>
            <a:off x="1272939" y="3192284"/>
            <a:ext cx="995630" cy="995625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6" dirty="0"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366FBA-41C2-4DB1-AE45-D268CD3D1DCC}"/>
              </a:ext>
            </a:extLst>
          </p:cNvPr>
          <p:cNvSpPr txBox="1"/>
          <p:nvPr/>
        </p:nvSpPr>
        <p:spPr>
          <a:xfrm>
            <a:off x="1514915" y="2589196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51" name="Shape 2748">
            <a:extLst>
              <a:ext uri="{FF2B5EF4-FFF2-40B4-BE49-F238E27FC236}">
                <a16:creationId xmlns:a16="http://schemas.microsoft.com/office/drawing/2014/main" id="{52706318-08A8-4A15-B6F5-D1DDD5F25902}"/>
              </a:ext>
            </a:extLst>
          </p:cNvPr>
          <p:cNvSpPr/>
          <p:nvPr/>
        </p:nvSpPr>
        <p:spPr>
          <a:xfrm>
            <a:off x="1583739" y="3509656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FB63006-A400-451A-9162-358D129F7B10}"/>
              </a:ext>
            </a:extLst>
          </p:cNvPr>
          <p:cNvGrpSpPr/>
          <p:nvPr/>
        </p:nvGrpSpPr>
        <p:grpSpPr>
          <a:xfrm>
            <a:off x="3200111" y="3460384"/>
            <a:ext cx="150410" cy="178517"/>
            <a:chOff x="6639660" y="7368150"/>
            <a:chExt cx="286024" cy="339472"/>
          </a:xfrm>
          <a:solidFill>
            <a:schemeClr val="bg1"/>
          </a:solidFill>
        </p:grpSpPr>
        <p:sp>
          <p:nvSpPr>
            <p:cNvPr id="53" name="Rectangle 27">
              <a:extLst>
                <a:ext uri="{FF2B5EF4-FFF2-40B4-BE49-F238E27FC236}">
                  <a16:creationId xmlns:a16="http://schemas.microsoft.com/office/drawing/2014/main" id="{4CAC9994-9827-43F0-B039-BFFDA31712D0}"/>
                </a:ext>
              </a:extLst>
            </p:cNvPr>
            <p:cNvSpPr/>
            <p:nvPr/>
          </p:nvSpPr>
          <p:spPr>
            <a:xfrm rot="2700000">
              <a:off x="6639660" y="7497184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4" name="Rectangle 28">
              <a:extLst>
                <a:ext uri="{FF2B5EF4-FFF2-40B4-BE49-F238E27FC236}">
                  <a16:creationId xmlns:a16="http://schemas.microsoft.com/office/drawing/2014/main" id="{423935B4-D633-4415-A5DE-E8CAA761EC41}"/>
                </a:ext>
              </a:extLst>
            </p:cNvPr>
            <p:cNvSpPr/>
            <p:nvPr/>
          </p:nvSpPr>
          <p:spPr>
            <a:xfrm rot="18900000">
              <a:off x="6639660" y="7679667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EFCF30B-E224-44FC-AF47-746A2F802A27}"/>
              </a:ext>
            </a:extLst>
          </p:cNvPr>
          <p:cNvGrpSpPr/>
          <p:nvPr/>
        </p:nvGrpSpPr>
        <p:grpSpPr>
          <a:xfrm>
            <a:off x="6148239" y="3460384"/>
            <a:ext cx="150410" cy="178517"/>
            <a:chOff x="12245897" y="7368148"/>
            <a:chExt cx="286024" cy="339472"/>
          </a:xfrm>
          <a:solidFill>
            <a:schemeClr val="bg1"/>
          </a:solidFill>
        </p:grpSpPr>
        <p:sp>
          <p:nvSpPr>
            <p:cNvPr id="56" name="Rectangle 43">
              <a:extLst>
                <a:ext uri="{FF2B5EF4-FFF2-40B4-BE49-F238E27FC236}">
                  <a16:creationId xmlns:a16="http://schemas.microsoft.com/office/drawing/2014/main" id="{4F106298-1F6E-4816-934C-9A4A3ACE0235}"/>
                </a:ext>
              </a:extLst>
            </p:cNvPr>
            <p:cNvSpPr/>
            <p:nvPr/>
          </p:nvSpPr>
          <p:spPr>
            <a:xfrm rot="2700000">
              <a:off x="12245897" y="7497182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57" name="Rectangle 44">
              <a:extLst>
                <a:ext uri="{FF2B5EF4-FFF2-40B4-BE49-F238E27FC236}">
                  <a16:creationId xmlns:a16="http://schemas.microsoft.com/office/drawing/2014/main" id="{7C292D56-46C6-435B-8C9F-6C7B35A0B827}"/>
                </a:ext>
              </a:extLst>
            </p:cNvPr>
            <p:cNvSpPr/>
            <p:nvPr/>
          </p:nvSpPr>
          <p:spPr>
            <a:xfrm rot="18900000">
              <a:off x="12245897" y="7679665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D66ED6F-DC5D-4F74-9AAC-BE87C377018D}"/>
              </a:ext>
            </a:extLst>
          </p:cNvPr>
          <p:cNvGrpSpPr/>
          <p:nvPr/>
        </p:nvGrpSpPr>
        <p:grpSpPr>
          <a:xfrm>
            <a:off x="9039128" y="3460383"/>
            <a:ext cx="150410" cy="178517"/>
            <a:chOff x="17743288" y="7368146"/>
            <a:chExt cx="286024" cy="339472"/>
          </a:xfrm>
          <a:solidFill>
            <a:schemeClr val="bg1"/>
          </a:solidFill>
        </p:grpSpPr>
        <p:sp>
          <p:nvSpPr>
            <p:cNvPr id="59" name="Rectangle 46">
              <a:extLst>
                <a:ext uri="{FF2B5EF4-FFF2-40B4-BE49-F238E27FC236}">
                  <a16:creationId xmlns:a16="http://schemas.microsoft.com/office/drawing/2014/main" id="{010F2D25-0C6F-48F8-994F-631F6D5DAE41}"/>
                </a:ext>
              </a:extLst>
            </p:cNvPr>
            <p:cNvSpPr/>
            <p:nvPr/>
          </p:nvSpPr>
          <p:spPr>
            <a:xfrm rot="2700000">
              <a:off x="17743288" y="7497180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  <p:sp>
          <p:nvSpPr>
            <p:cNvPr id="60" name="Rectangle 47">
              <a:extLst>
                <a:ext uri="{FF2B5EF4-FFF2-40B4-BE49-F238E27FC236}">
                  <a16:creationId xmlns:a16="http://schemas.microsoft.com/office/drawing/2014/main" id="{77F5DA8F-997F-41D3-8FEA-AD628C01B281}"/>
                </a:ext>
              </a:extLst>
            </p:cNvPr>
            <p:cNvSpPr/>
            <p:nvPr/>
          </p:nvSpPr>
          <p:spPr>
            <a:xfrm rot="18900000">
              <a:off x="17743288" y="7679663"/>
              <a:ext cx="286024" cy="279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6"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614D68C-BB45-45BC-AC31-CCC98E6F8CE3}"/>
              </a:ext>
            </a:extLst>
          </p:cNvPr>
          <p:cNvSpPr txBox="1"/>
          <p:nvPr/>
        </p:nvSpPr>
        <p:spPr>
          <a:xfrm>
            <a:off x="65087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30C17E-CF20-4EC8-A6D2-2E88C736CFAF}"/>
              </a:ext>
            </a:extLst>
          </p:cNvPr>
          <p:cNvSpPr txBox="1"/>
          <p:nvPr/>
        </p:nvSpPr>
        <p:spPr>
          <a:xfrm>
            <a:off x="3564040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7361C3-9205-40A0-8046-B52CE369B955}"/>
              </a:ext>
            </a:extLst>
          </p:cNvPr>
          <p:cNvSpPr txBox="1"/>
          <p:nvPr/>
        </p:nvSpPr>
        <p:spPr>
          <a:xfrm>
            <a:off x="6544155" y="4248173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4E477C3-1837-4033-BBFC-2181009DA520}"/>
              </a:ext>
            </a:extLst>
          </p:cNvPr>
          <p:cNvSpPr txBox="1"/>
          <p:nvPr/>
        </p:nvSpPr>
        <p:spPr>
          <a:xfrm>
            <a:off x="9345818" y="4228964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5" name="Heading 15">
            <a:extLst>
              <a:ext uri="{FF2B5EF4-FFF2-40B4-BE49-F238E27FC236}">
                <a16:creationId xmlns:a16="http://schemas.microsoft.com/office/drawing/2014/main" id="{FE3F6A40-699A-4A10-81AB-E75DBF22946D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606327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Heading 15">
            <a:extLst>
              <a:ext uri="{FF2B5EF4-FFF2-40B4-BE49-F238E27FC236}">
                <a16:creationId xmlns:a16="http://schemas.microsoft.com/office/drawing/2014/main" id="{919E7417-7B82-4C31-B782-30CA42EFD6A6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" name="Slide number 1">
            <a:extLst>
              <a:ext uri="{FF2B5EF4-FFF2-40B4-BE49-F238E27FC236}">
                <a16:creationId xmlns:a16="http://schemas.microsoft.com/office/drawing/2014/main" id="{735661D3-69D6-46FD-A5D5-4AAEC01D99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1" name="Drawing 10" descr="Picture looks like as green, sits, little, table&#10;&#10;">
            <a:extLst>
              <a:ext uri="{FF2B5EF4-FFF2-40B4-BE49-F238E27FC236}">
                <a16:creationId xmlns:a16="http://schemas.microsoft.com/office/drawing/2014/main" id="{C1195365-1E5B-4246-8A9A-5A3E26D6292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47" b="17447"/>
          <a:stretch>
            <a:fillRect/>
          </a:stretch>
        </p:blipFill>
        <p:spPr/>
      </p:pic>
      <p:sp>
        <p:nvSpPr>
          <p:cNvPr id="21" name="Heading 15">
            <a:extLst>
              <a:ext uri="{FF2B5EF4-FFF2-40B4-BE49-F238E27FC236}">
                <a16:creationId xmlns:a16="http://schemas.microsoft.com/office/drawing/2014/main" id="{EE96C7F2-A07C-4A2B-A0E8-17A9A8371E0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60134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8E72A091-DF8E-438F-9C72-9B67AE6F3381}"/>
              </a:ext>
            </a:extLst>
          </p:cNvPr>
          <p:cNvSpPr txBox="1">
            <a:spLocks/>
          </p:cNvSpPr>
          <p:nvPr/>
        </p:nvSpPr>
        <p:spPr>
          <a:xfrm>
            <a:off x="544282" y="3221377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B1ABB405-629D-45C5-86E7-38C7D464BFF8}"/>
              </a:ext>
            </a:extLst>
          </p:cNvPr>
          <p:cNvSpPr/>
          <p:nvPr/>
        </p:nvSpPr>
        <p:spPr>
          <a:xfrm>
            <a:off x="629257" y="2962495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DE1711-1B8D-4FC8-89C4-BE88CC353331}"/>
              </a:ext>
            </a:extLst>
          </p:cNvPr>
          <p:cNvSpPr txBox="1">
            <a:spLocks/>
          </p:cNvSpPr>
          <p:nvPr/>
        </p:nvSpPr>
        <p:spPr>
          <a:xfrm>
            <a:off x="3216661" y="3221378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7FD9A62C-9C1D-43B7-9A9E-249889794F3F}"/>
              </a:ext>
            </a:extLst>
          </p:cNvPr>
          <p:cNvSpPr/>
          <p:nvPr/>
        </p:nvSpPr>
        <p:spPr>
          <a:xfrm>
            <a:off x="3282587" y="2962495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574F181-26F0-4510-9EB8-54F969CDE1F4}"/>
              </a:ext>
            </a:extLst>
          </p:cNvPr>
          <p:cNvSpPr txBox="1">
            <a:spLocks/>
          </p:cNvSpPr>
          <p:nvPr/>
        </p:nvSpPr>
        <p:spPr>
          <a:xfrm>
            <a:off x="616149" y="1978079"/>
            <a:ext cx="3961048" cy="490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Consumer demand, or it should be so compelling that consumers believe.</a:t>
            </a:r>
          </a:p>
        </p:txBody>
      </p:sp>
      <p:sp>
        <p:nvSpPr>
          <p:cNvPr id="29" name="Rectangle 26">
            <a:extLst>
              <a:ext uri="{FF2B5EF4-FFF2-40B4-BE49-F238E27FC236}">
                <a16:creationId xmlns:a16="http://schemas.microsoft.com/office/drawing/2014/main" id="{AF09A052-CC4D-4043-9C14-05FF5A5EA473}"/>
              </a:ext>
            </a:extLst>
          </p:cNvPr>
          <p:cNvSpPr/>
          <p:nvPr/>
        </p:nvSpPr>
        <p:spPr>
          <a:xfrm>
            <a:off x="539273" y="446415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04AB6A21-AC64-443F-BA9E-8728ABC0CD0F}"/>
              </a:ext>
            </a:extLst>
          </p:cNvPr>
          <p:cNvSpPr txBox="1">
            <a:spLocks/>
          </p:cNvSpPr>
          <p:nvPr/>
        </p:nvSpPr>
        <p:spPr>
          <a:xfrm>
            <a:off x="539273" y="4706525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30D7BA94-3B88-44D2-8735-4CB25E833C7E}"/>
              </a:ext>
            </a:extLst>
          </p:cNvPr>
          <p:cNvSpPr/>
          <p:nvPr/>
        </p:nvSpPr>
        <p:spPr>
          <a:xfrm>
            <a:off x="539273" y="5183337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6E19B740-173B-4AFF-B859-B92609F9E333}"/>
              </a:ext>
            </a:extLst>
          </p:cNvPr>
          <p:cNvSpPr txBox="1">
            <a:spLocks/>
          </p:cNvSpPr>
          <p:nvPr/>
        </p:nvSpPr>
        <p:spPr>
          <a:xfrm>
            <a:off x="539273" y="5494962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36" name="Rectangle 33">
            <a:extLst>
              <a:ext uri="{FF2B5EF4-FFF2-40B4-BE49-F238E27FC236}">
                <a16:creationId xmlns:a16="http://schemas.microsoft.com/office/drawing/2014/main" id="{98B80B90-3F4A-4A49-A1A5-5F490E4AF1C8}"/>
              </a:ext>
            </a:extLst>
          </p:cNvPr>
          <p:cNvSpPr/>
          <p:nvPr/>
        </p:nvSpPr>
        <p:spPr>
          <a:xfrm>
            <a:off x="3216661" y="5181885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1388632D-5F88-422E-BB9A-639ED981D4DE}"/>
              </a:ext>
            </a:extLst>
          </p:cNvPr>
          <p:cNvSpPr txBox="1">
            <a:spLocks/>
          </p:cNvSpPr>
          <p:nvPr/>
        </p:nvSpPr>
        <p:spPr>
          <a:xfrm>
            <a:off x="3216661" y="5493510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grpSp>
        <p:nvGrpSpPr>
          <p:cNvPr id="38" name="Group 19">
            <a:extLst>
              <a:ext uri="{FF2B5EF4-FFF2-40B4-BE49-F238E27FC236}">
                <a16:creationId xmlns:a16="http://schemas.microsoft.com/office/drawing/2014/main" id="{1E721609-992F-4E78-9C9A-77DD20BAB3C8}"/>
              </a:ext>
            </a:extLst>
          </p:cNvPr>
          <p:cNvGrpSpPr/>
          <p:nvPr/>
        </p:nvGrpSpPr>
        <p:grpSpPr>
          <a:xfrm>
            <a:off x="5588909" y="1257569"/>
            <a:ext cx="5790291" cy="5037059"/>
            <a:chOff x="16568740" y="4435475"/>
            <a:chExt cx="5665785" cy="4738688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E0BD6AB7-6904-44CB-9F1A-3C2E3A9422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568740" y="4470400"/>
              <a:ext cx="5424487" cy="4524375"/>
            </a:xfrm>
            <a:custGeom>
              <a:avLst/>
              <a:gdLst>
                <a:gd name="T0" fmla="*/ 1180 w 1446"/>
                <a:gd name="T1" fmla="*/ 1188 h 1204"/>
                <a:gd name="T2" fmla="*/ 956 w 1446"/>
                <a:gd name="T3" fmla="*/ 1137 h 1204"/>
                <a:gd name="T4" fmla="*/ 735 w 1446"/>
                <a:gd name="T5" fmla="*/ 1084 h 1204"/>
                <a:gd name="T6" fmla="*/ 551 w 1446"/>
                <a:gd name="T7" fmla="*/ 1105 h 1204"/>
                <a:gd name="T8" fmla="*/ 180 w 1446"/>
                <a:gd name="T9" fmla="*/ 1076 h 1204"/>
                <a:gd name="T10" fmla="*/ 97 w 1446"/>
                <a:gd name="T11" fmla="*/ 946 h 1204"/>
                <a:gd name="T12" fmla="*/ 136 w 1446"/>
                <a:gd name="T13" fmla="*/ 202 h 1204"/>
                <a:gd name="T14" fmla="*/ 227 w 1446"/>
                <a:gd name="T15" fmla="*/ 68 h 1204"/>
                <a:gd name="T16" fmla="*/ 556 w 1446"/>
                <a:gd name="T17" fmla="*/ 24 h 1204"/>
                <a:gd name="T18" fmla="*/ 673 w 1446"/>
                <a:gd name="T19" fmla="*/ 79 h 1204"/>
                <a:gd name="T20" fmla="*/ 751 w 1446"/>
                <a:gd name="T21" fmla="*/ 121 h 1204"/>
                <a:gd name="T22" fmla="*/ 947 w 1446"/>
                <a:gd name="T23" fmla="*/ 150 h 1204"/>
                <a:gd name="T24" fmla="*/ 1090 w 1446"/>
                <a:gd name="T25" fmla="*/ 162 h 1204"/>
                <a:gd name="T26" fmla="*/ 1302 w 1446"/>
                <a:gd name="T27" fmla="*/ 286 h 1204"/>
                <a:gd name="T28" fmla="*/ 1390 w 1446"/>
                <a:gd name="T29" fmla="*/ 509 h 1204"/>
                <a:gd name="T30" fmla="*/ 1380 w 1446"/>
                <a:gd name="T31" fmla="*/ 576 h 1204"/>
                <a:gd name="T32" fmla="*/ 1373 w 1446"/>
                <a:gd name="T33" fmla="*/ 676 h 1204"/>
                <a:gd name="T34" fmla="*/ 1407 w 1446"/>
                <a:gd name="T35" fmla="*/ 782 h 1204"/>
                <a:gd name="T36" fmla="*/ 1446 w 1446"/>
                <a:gd name="T37" fmla="*/ 949 h 1204"/>
                <a:gd name="T38" fmla="*/ 1442 w 1446"/>
                <a:gd name="T39" fmla="*/ 949 h 1204"/>
                <a:gd name="T40" fmla="*/ 1446 w 1446"/>
                <a:gd name="T41" fmla="*/ 949 h 1204"/>
                <a:gd name="T42" fmla="*/ 1292 w 1446"/>
                <a:gd name="T43" fmla="*/ 1168 h 1204"/>
                <a:gd name="T44" fmla="*/ 1180 w 1446"/>
                <a:gd name="T45" fmla="*/ 1188 h 1204"/>
                <a:gd name="T46" fmla="*/ 722 w 1446"/>
                <a:gd name="T47" fmla="*/ 1077 h 1204"/>
                <a:gd name="T48" fmla="*/ 735 w 1446"/>
                <a:gd name="T49" fmla="*/ 1077 h 1204"/>
                <a:gd name="T50" fmla="*/ 958 w 1446"/>
                <a:gd name="T51" fmla="*/ 1130 h 1204"/>
                <a:gd name="T52" fmla="*/ 1290 w 1446"/>
                <a:gd name="T53" fmla="*/ 1162 h 1204"/>
                <a:gd name="T54" fmla="*/ 1439 w 1446"/>
                <a:gd name="T55" fmla="*/ 949 h 1204"/>
                <a:gd name="T56" fmla="*/ 1400 w 1446"/>
                <a:gd name="T57" fmla="*/ 785 h 1204"/>
                <a:gd name="T58" fmla="*/ 1366 w 1446"/>
                <a:gd name="T59" fmla="*/ 677 h 1204"/>
                <a:gd name="T60" fmla="*/ 1373 w 1446"/>
                <a:gd name="T61" fmla="*/ 575 h 1204"/>
                <a:gd name="T62" fmla="*/ 1383 w 1446"/>
                <a:gd name="T63" fmla="*/ 509 h 1204"/>
                <a:gd name="T64" fmla="*/ 1088 w 1446"/>
                <a:gd name="T65" fmla="*/ 169 h 1204"/>
                <a:gd name="T66" fmla="*/ 946 w 1446"/>
                <a:gd name="T67" fmla="*/ 157 h 1204"/>
                <a:gd name="T68" fmla="*/ 748 w 1446"/>
                <a:gd name="T69" fmla="*/ 127 h 1204"/>
                <a:gd name="T70" fmla="*/ 669 w 1446"/>
                <a:gd name="T71" fmla="*/ 85 h 1204"/>
                <a:gd name="T72" fmla="*/ 554 w 1446"/>
                <a:gd name="T73" fmla="*/ 31 h 1204"/>
                <a:gd name="T74" fmla="*/ 232 w 1446"/>
                <a:gd name="T75" fmla="*/ 74 h 1204"/>
                <a:gd name="T76" fmla="*/ 143 w 1446"/>
                <a:gd name="T77" fmla="*/ 205 h 1204"/>
                <a:gd name="T78" fmla="*/ 104 w 1446"/>
                <a:gd name="T79" fmla="*/ 944 h 1204"/>
                <a:gd name="T80" fmla="*/ 184 w 1446"/>
                <a:gd name="T81" fmla="*/ 1071 h 1204"/>
                <a:gd name="T82" fmla="*/ 550 w 1446"/>
                <a:gd name="T83" fmla="*/ 1098 h 1204"/>
                <a:gd name="T84" fmla="*/ 722 w 1446"/>
                <a:gd name="T85" fmla="*/ 1077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6" h="1204">
                  <a:moveTo>
                    <a:pt x="1180" y="1188"/>
                  </a:moveTo>
                  <a:cubicBezTo>
                    <a:pt x="1104" y="1188"/>
                    <a:pt x="1031" y="1163"/>
                    <a:pt x="956" y="1137"/>
                  </a:cubicBezTo>
                  <a:cubicBezTo>
                    <a:pt x="885" y="1112"/>
                    <a:pt x="812" y="1087"/>
                    <a:pt x="735" y="1084"/>
                  </a:cubicBezTo>
                  <a:cubicBezTo>
                    <a:pt x="680" y="1083"/>
                    <a:pt x="617" y="1094"/>
                    <a:pt x="551" y="1105"/>
                  </a:cubicBezTo>
                  <a:cubicBezTo>
                    <a:pt x="417" y="1129"/>
                    <a:pt x="279" y="1153"/>
                    <a:pt x="180" y="1076"/>
                  </a:cubicBezTo>
                  <a:cubicBezTo>
                    <a:pt x="134" y="1041"/>
                    <a:pt x="111" y="985"/>
                    <a:pt x="97" y="946"/>
                  </a:cubicBezTo>
                  <a:cubicBezTo>
                    <a:pt x="0" y="667"/>
                    <a:pt x="65" y="388"/>
                    <a:pt x="136" y="202"/>
                  </a:cubicBezTo>
                  <a:cubicBezTo>
                    <a:pt x="160" y="140"/>
                    <a:pt x="189" y="97"/>
                    <a:pt x="227" y="68"/>
                  </a:cubicBezTo>
                  <a:cubicBezTo>
                    <a:pt x="312" y="4"/>
                    <a:pt x="453" y="0"/>
                    <a:pt x="556" y="24"/>
                  </a:cubicBezTo>
                  <a:cubicBezTo>
                    <a:pt x="599" y="34"/>
                    <a:pt x="637" y="57"/>
                    <a:pt x="673" y="79"/>
                  </a:cubicBezTo>
                  <a:cubicBezTo>
                    <a:pt x="698" y="94"/>
                    <a:pt x="723" y="110"/>
                    <a:pt x="751" y="121"/>
                  </a:cubicBezTo>
                  <a:cubicBezTo>
                    <a:pt x="812" y="146"/>
                    <a:pt x="880" y="148"/>
                    <a:pt x="947" y="150"/>
                  </a:cubicBezTo>
                  <a:cubicBezTo>
                    <a:pt x="994" y="151"/>
                    <a:pt x="1043" y="152"/>
                    <a:pt x="1090" y="162"/>
                  </a:cubicBezTo>
                  <a:cubicBezTo>
                    <a:pt x="1169" y="178"/>
                    <a:pt x="1246" y="224"/>
                    <a:pt x="1302" y="286"/>
                  </a:cubicBezTo>
                  <a:cubicBezTo>
                    <a:pt x="1361" y="352"/>
                    <a:pt x="1392" y="431"/>
                    <a:pt x="1390" y="509"/>
                  </a:cubicBezTo>
                  <a:cubicBezTo>
                    <a:pt x="1389" y="533"/>
                    <a:pt x="1385" y="555"/>
                    <a:pt x="1380" y="576"/>
                  </a:cubicBezTo>
                  <a:cubicBezTo>
                    <a:pt x="1373" y="609"/>
                    <a:pt x="1366" y="640"/>
                    <a:pt x="1373" y="676"/>
                  </a:cubicBezTo>
                  <a:cubicBezTo>
                    <a:pt x="1381" y="713"/>
                    <a:pt x="1394" y="748"/>
                    <a:pt x="1407" y="782"/>
                  </a:cubicBezTo>
                  <a:cubicBezTo>
                    <a:pt x="1426" y="834"/>
                    <a:pt x="1446" y="887"/>
                    <a:pt x="1446" y="949"/>
                  </a:cubicBezTo>
                  <a:cubicBezTo>
                    <a:pt x="1442" y="949"/>
                    <a:pt x="1442" y="949"/>
                    <a:pt x="1442" y="949"/>
                  </a:cubicBezTo>
                  <a:cubicBezTo>
                    <a:pt x="1446" y="949"/>
                    <a:pt x="1446" y="949"/>
                    <a:pt x="1446" y="949"/>
                  </a:cubicBezTo>
                  <a:cubicBezTo>
                    <a:pt x="1446" y="1058"/>
                    <a:pt x="1394" y="1132"/>
                    <a:pt x="1292" y="1168"/>
                  </a:cubicBezTo>
                  <a:cubicBezTo>
                    <a:pt x="1253" y="1182"/>
                    <a:pt x="1216" y="1188"/>
                    <a:pt x="1180" y="1188"/>
                  </a:cubicBezTo>
                  <a:close/>
                  <a:moveTo>
                    <a:pt x="722" y="1077"/>
                  </a:moveTo>
                  <a:cubicBezTo>
                    <a:pt x="727" y="1077"/>
                    <a:pt x="731" y="1077"/>
                    <a:pt x="735" y="1077"/>
                  </a:cubicBezTo>
                  <a:cubicBezTo>
                    <a:pt x="813" y="1080"/>
                    <a:pt x="887" y="1105"/>
                    <a:pt x="958" y="1130"/>
                  </a:cubicBezTo>
                  <a:cubicBezTo>
                    <a:pt x="1068" y="1168"/>
                    <a:pt x="1172" y="1204"/>
                    <a:pt x="1290" y="1162"/>
                  </a:cubicBezTo>
                  <a:cubicBezTo>
                    <a:pt x="1390" y="1126"/>
                    <a:pt x="1439" y="1057"/>
                    <a:pt x="1439" y="949"/>
                  </a:cubicBezTo>
                  <a:cubicBezTo>
                    <a:pt x="1439" y="888"/>
                    <a:pt x="1420" y="838"/>
                    <a:pt x="1400" y="785"/>
                  </a:cubicBezTo>
                  <a:cubicBezTo>
                    <a:pt x="1387" y="750"/>
                    <a:pt x="1374" y="715"/>
                    <a:pt x="1366" y="677"/>
                  </a:cubicBezTo>
                  <a:cubicBezTo>
                    <a:pt x="1358" y="640"/>
                    <a:pt x="1366" y="607"/>
                    <a:pt x="1373" y="575"/>
                  </a:cubicBezTo>
                  <a:cubicBezTo>
                    <a:pt x="1377" y="554"/>
                    <a:pt x="1382" y="532"/>
                    <a:pt x="1383" y="509"/>
                  </a:cubicBezTo>
                  <a:cubicBezTo>
                    <a:pt x="1387" y="356"/>
                    <a:pt x="1255" y="204"/>
                    <a:pt x="1088" y="169"/>
                  </a:cubicBezTo>
                  <a:cubicBezTo>
                    <a:pt x="1042" y="159"/>
                    <a:pt x="994" y="158"/>
                    <a:pt x="946" y="157"/>
                  </a:cubicBezTo>
                  <a:cubicBezTo>
                    <a:pt x="880" y="155"/>
                    <a:pt x="810" y="153"/>
                    <a:pt x="748" y="127"/>
                  </a:cubicBezTo>
                  <a:cubicBezTo>
                    <a:pt x="720" y="116"/>
                    <a:pt x="694" y="100"/>
                    <a:pt x="669" y="85"/>
                  </a:cubicBezTo>
                  <a:cubicBezTo>
                    <a:pt x="633" y="63"/>
                    <a:pt x="596" y="41"/>
                    <a:pt x="554" y="31"/>
                  </a:cubicBezTo>
                  <a:cubicBezTo>
                    <a:pt x="453" y="7"/>
                    <a:pt x="314" y="11"/>
                    <a:pt x="232" y="74"/>
                  </a:cubicBezTo>
                  <a:cubicBezTo>
                    <a:pt x="195" y="102"/>
                    <a:pt x="166" y="143"/>
                    <a:pt x="143" y="205"/>
                  </a:cubicBezTo>
                  <a:cubicBezTo>
                    <a:pt x="72" y="389"/>
                    <a:pt x="8" y="667"/>
                    <a:pt x="104" y="944"/>
                  </a:cubicBezTo>
                  <a:cubicBezTo>
                    <a:pt x="118" y="982"/>
                    <a:pt x="140" y="1037"/>
                    <a:pt x="184" y="1071"/>
                  </a:cubicBezTo>
                  <a:cubicBezTo>
                    <a:pt x="281" y="1145"/>
                    <a:pt x="418" y="1121"/>
                    <a:pt x="550" y="1098"/>
                  </a:cubicBezTo>
                  <a:cubicBezTo>
                    <a:pt x="611" y="1087"/>
                    <a:pt x="670" y="1077"/>
                    <a:pt x="722" y="10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55110A23-C9D2-48D9-8687-70964119BB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805277" y="4654550"/>
              <a:ext cx="5421313" cy="4519613"/>
            </a:xfrm>
            <a:custGeom>
              <a:avLst/>
              <a:gdLst>
                <a:gd name="T0" fmla="*/ 1179 w 1445"/>
                <a:gd name="T1" fmla="*/ 1187 h 1203"/>
                <a:gd name="T2" fmla="*/ 955 w 1445"/>
                <a:gd name="T3" fmla="*/ 1136 h 1203"/>
                <a:gd name="T4" fmla="*/ 734 w 1445"/>
                <a:gd name="T5" fmla="*/ 1084 h 1203"/>
                <a:gd name="T6" fmla="*/ 550 w 1445"/>
                <a:gd name="T7" fmla="*/ 1105 h 1203"/>
                <a:gd name="T8" fmla="*/ 179 w 1445"/>
                <a:gd name="T9" fmla="*/ 1076 h 1203"/>
                <a:gd name="T10" fmla="*/ 97 w 1445"/>
                <a:gd name="T11" fmla="*/ 946 h 1203"/>
                <a:gd name="T12" fmla="*/ 135 w 1445"/>
                <a:gd name="T13" fmla="*/ 202 h 1203"/>
                <a:gd name="T14" fmla="*/ 226 w 1445"/>
                <a:gd name="T15" fmla="*/ 68 h 1203"/>
                <a:gd name="T16" fmla="*/ 555 w 1445"/>
                <a:gd name="T17" fmla="*/ 24 h 1203"/>
                <a:gd name="T18" fmla="*/ 672 w 1445"/>
                <a:gd name="T19" fmla="*/ 79 h 1203"/>
                <a:gd name="T20" fmla="*/ 750 w 1445"/>
                <a:gd name="T21" fmla="*/ 121 h 1203"/>
                <a:gd name="T22" fmla="*/ 946 w 1445"/>
                <a:gd name="T23" fmla="*/ 150 h 1203"/>
                <a:gd name="T24" fmla="*/ 1089 w 1445"/>
                <a:gd name="T25" fmla="*/ 162 h 1203"/>
                <a:gd name="T26" fmla="*/ 1301 w 1445"/>
                <a:gd name="T27" fmla="*/ 286 h 1203"/>
                <a:gd name="T28" fmla="*/ 1389 w 1445"/>
                <a:gd name="T29" fmla="*/ 509 h 1203"/>
                <a:gd name="T30" fmla="*/ 1379 w 1445"/>
                <a:gd name="T31" fmla="*/ 576 h 1203"/>
                <a:gd name="T32" fmla="*/ 1372 w 1445"/>
                <a:gd name="T33" fmla="*/ 675 h 1203"/>
                <a:gd name="T34" fmla="*/ 1406 w 1445"/>
                <a:gd name="T35" fmla="*/ 782 h 1203"/>
                <a:gd name="T36" fmla="*/ 1445 w 1445"/>
                <a:gd name="T37" fmla="*/ 949 h 1203"/>
                <a:gd name="T38" fmla="*/ 1442 w 1445"/>
                <a:gd name="T39" fmla="*/ 949 h 1203"/>
                <a:gd name="T40" fmla="*/ 1445 w 1445"/>
                <a:gd name="T41" fmla="*/ 949 h 1203"/>
                <a:gd name="T42" fmla="*/ 1291 w 1445"/>
                <a:gd name="T43" fmla="*/ 1168 h 1203"/>
                <a:gd name="T44" fmla="*/ 1179 w 1445"/>
                <a:gd name="T45" fmla="*/ 1187 h 1203"/>
                <a:gd name="T46" fmla="*/ 721 w 1445"/>
                <a:gd name="T47" fmla="*/ 1077 h 1203"/>
                <a:gd name="T48" fmla="*/ 734 w 1445"/>
                <a:gd name="T49" fmla="*/ 1077 h 1203"/>
                <a:gd name="T50" fmla="*/ 957 w 1445"/>
                <a:gd name="T51" fmla="*/ 1130 h 1203"/>
                <a:gd name="T52" fmla="*/ 1289 w 1445"/>
                <a:gd name="T53" fmla="*/ 1162 h 1203"/>
                <a:gd name="T54" fmla="*/ 1438 w 1445"/>
                <a:gd name="T55" fmla="*/ 949 h 1203"/>
                <a:gd name="T56" fmla="*/ 1399 w 1445"/>
                <a:gd name="T57" fmla="*/ 784 h 1203"/>
                <a:gd name="T58" fmla="*/ 1365 w 1445"/>
                <a:gd name="T59" fmla="*/ 677 h 1203"/>
                <a:gd name="T60" fmla="*/ 1372 w 1445"/>
                <a:gd name="T61" fmla="*/ 575 h 1203"/>
                <a:gd name="T62" fmla="*/ 1382 w 1445"/>
                <a:gd name="T63" fmla="*/ 509 h 1203"/>
                <a:gd name="T64" fmla="*/ 1088 w 1445"/>
                <a:gd name="T65" fmla="*/ 168 h 1203"/>
                <a:gd name="T66" fmla="*/ 946 w 1445"/>
                <a:gd name="T67" fmla="*/ 156 h 1203"/>
                <a:gd name="T68" fmla="*/ 747 w 1445"/>
                <a:gd name="T69" fmla="*/ 127 h 1203"/>
                <a:gd name="T70" fmla="*/ 668 w 1445"/>
                <a:gd name="T71" fmla="*/ 84 h 1203"/>
                <a:gd name="T72" fmla="*/ 553 w 1445"/>
                <a:gd name="T73" fmla="*/ 30 h 1203"/>
                <a:gd name="T74" fmla="*/ 231 w 1445"/>
                <a:gd name="T75" fmla="*/ 73 h 1203"/>
                <a:gd name="T76" fmla="*/ 142 w 1445"/>
                <a:gd name="T77" fmla="*/ 204 h 1203"/>
                <a:gd name="T78" fmla="*/ 103 w 1445"/>
                <a:gd name="T79" fmla="*/ 944 h 1203"/>
                <a:gd name="T80" fmla="*/ 184 w 1445"/>
                <a:gd name="T81" fmla="*/ 1071 h 1203"/>
                <a:gd name="T82" fmla="*/ 549 w 1445"/>
                <a:gd name="T83" fmla="*/ 1098 h 1203"/>
                <a:gd name="T84" fmla="*/ 721 w 1445"/>
                <a:gd name="T85" fmla="*/ 1077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45" h="1203">
                  <a:moveTo>
                    <a:pt x="1179" y="1187"/>
                  </a:moveTo>
                  <a:cubicBezTo>
                    <a:pt x="1103" y="1187"/>
                    <a:pt x="1030" y="1162"/>
                    <a:pt x="955" y="1136"/>
                  </a:cubicBezTo>
                  <a:cubicBezTo>
                    <a:pt x="884" y="1112"/>
                    <a:pt x="811" y="1087"/>
                    <a:pt x="734" y="1084"/>
                  </a:cubicBezTo>
                  <a:cubicBezTo>
                    <a:pt x="679" y="1082"/>
                    <a:pt x="616" y="1093"/>
                    <a:pt x="550" y="1105"/>
                  </a:cubicBezTo>
                  <a:cubicBezTo>
                    <a:pt x="416" y="1128"/>
                    <a:pt x="278" y="1153"/>
                    <a:pt x="179" y="1076"/>
                  </a:cubicBezTo>
                  <a:cubicBezTo>
                    <a:pt x="133" y="1041"/>
                    <a:pt x="110" y="985"/>
                    <a:pt x="97" y="946"/>
                  </a:cubicBezTo>
                  <a:cubicBezTo>
                    <a:pt x="0" y="667"/>
                    <a:pt x="64" y="387"/>
                    <a:pt x="135" y="202"/>
                  </a:cubicBezTo>
                  <a:cubicBezTo>
                    <a:pt x="159" y="140"/>
                    <a:pt x="189" y="96"/>
                    <a:pt x="226" y="68"/>
                  </a:cubicBezTo>
                  <a:cubicBezTo>
                    <a:pt x="311" y="4"/>
                    <a:pt x="452" y="0"/>
                    <a:pt x="555" y="24"/>
                  </a:cubicBezTo>
                  <a:cubicBezTo>
                    <a:pt x="598" y="34"/>
                    <a:pt x="636" y="57"/>
                    <a:pt x="672" y="79"/>
                  </a:cubicBezTo>
                  <a:cubicBezTo>
                    <a:pt x="697" y="94"/>
                    <a:pt x="722" y="109"/>
                    <a:pt x="750" y="121"/>
                  </a:cubicBezTo>
                  <a:cubicBezTo>
                    <a:pt x="811" y="146"/>
                    <a:pt x="880" y="148"/>
                    <a:pt x="946" y="150"/>
                  </a:cubicBezTo>
                  <a:cubicBezTo>
                    <a:pt x="993" y="151"/>
                    <a:pt x="1042" y="152"/>
                    <a:pt x="1089" y="162"/>
                  </a:cubicBezTo>
                  <a:cubicBezTo>
                    <a:pt x="1168" y="178"/>
                    <a:pt x="1245" y="223"/>
                    <a:pt x="1301" y="286"/>
                  </a:cubicBezTo>
                  <a:cubicBezTo>
                    <a:pt x="1360" y="351"/>
                    <a:pt x="1391" y="431"/>
                    <a:pt x="1389" y="509"/>
                  </a:cubicBezTo>
                  <a:cubicBezTo>
                    <a:pt x="1388" y="532"/>
                    <a:pt x="1384" y="555"/>
                    <a:pt x="1379" y="576"/>
                  </a:cubicBezTo>
                  <a:cubicBezTo>
                    <a:pt x="1372" y="609"/>
                    <a:pt x="1365" y="640"/>
                    <a:pt x="1372" y="675"/>
                  </a:cubicBezTo>
                  <a:cubicBezTo>
                    <a:pt x="1380" y="713"/>
                    <a:pt x="1393" y="748"/>
                    <a:pt x="1406" y="782"/>
                  </a:cubicBezTo>
                  <a:cubicBezTo>
                    <a:pt x="1425" y="834"/>
                    <a:pt x="1445" y="887"/>
                    <a:pt x="1445" y="949"/>
                  </a:cubicBezTo>
                  <a:cubicBezTo>
                    <a:pt x="1442" y="949"/>
                    <a:pt x="1442" y="949"/>
                    <a:pt x="1442" y="949"/>
                  </a:cubicBezTo>
                  <a:cubicBezTo>
                    <a:pt x="1445" y="949"/>
                    <a:pt x="1445" y="949"/>
                    <a:pt x="1445" y="949"/>
                  </a:cubicBezTo>
                  <a:cubicBezTo>
                    <a:pt x="1445" y="1058"/>
                    <a:pt x="1393" y="1132"/>
                    <a:pt x="1291" y="1168"/>
                  </a:cubicBezTo>
                  <a:cubicBezTo>
                    <a:pt x="1253" y="1182"/>
                    <a:pt x="1215" y="1187"/>
                    <a:pt x="1179" y="1187"/>
                  </a:cubicBezTo>
                  <a:close/>
                  <a:moveTo>
                    <a:pt x="721" y="1077"/>
                  </a:moveTo>
                  <a:cubicBezTo>
                    <a:pt x="726" y="1077"/>
                    <a:pt x="730" y="1077"/>
                    <a:pt x="734" y="1077"/>
                  </a:cubicBezTo>
                  <a:cubicBezTo>
                    <a:pt x="813" y="1080"/>
                    <a:pt x="886" y="1105"/>
                    <a:pt x="957" y="1130"/>
                  </a:cubicBezTo>
                  <a:cubicBezTo>
                    <a:pt x="1067" y="1168"/>
                    <a:pt x="1171" y="1203"/>
                    <a:pt x="1289" y="1162"/>
                  </a:cubicBezTo>
                  <a:cubicBezTo>
                    <a:pt x="1389" y="1126"/>
                    <a:pt x="1438" y="1056"/>
                    <a:pt x="1438" y="949"/>
                  </a:cubicBezTo>
                  <a:cubicBezTo>
                    <a:pt x="1438" y="888"/>
                    <a:pt x="1419" y="838"/>
                    <a:pt x="1399" y="784"/>
                  </a:cubicBezTo>
                  <a:cubicBezTo>
                    <a:pt x="1386" y="750"/>
                    <a:pt x="1373" y="715"/>
                    <a:pt x="1365" y="677"/>
                  </a:cubicBezTo>
                  <a:cubicBezTo>
                    <a:pt x="1358" y="640"/>
                    <a:pt x="1365" y="607"/>
                    <a:pt x="1372" y="575"/>
                  </a:cubicBezTo>
                  <a:cubicBezTo>
                    <a:pt x="1376" y="554"/>
                    <a:pt x="1381" y="532"/>
                    <a:pt x="1382" y="509"/>
                  </a:cubicBezTo>
                  <a:cubicBezTo>
                    <a:pt x="1386" y="356"/>
                    <a:pt x="1254" y="203"/>
                    <a:pt x="1088" y="168"/>
                  </a:cubicBezTo>
                  <a:cubicBezTo>
                    <a:pt x="1041" y="159"/>
                    <a:pt x="993" y="158"/>
                    <a:pt x="946" y="156"/>
                  </a:cubicBezTo>
                  <a:cubicBezTo>
                    <a:pt x="879" y="155"/>
                    <a:pt x="809" y="153"/>
                    <a:pt x="747" y="127"/>
                  </a:cubicBezTo>
                  <a:cubicBezTo>
                    <a:pt x="719" y="115"/>
                    <a:pt x="693" y="100"/>
                    <a:pt x="668" y="84"/>
                  </a:cubicBezTo>
                  <a:cubicBezTo>
                    <a:pt x="632" y="63"/>
                    <a:pt x="596" y="40"/>
                    <a:pt x="553" y="30"/>
                  </a:cubicBezTo>
                  <a:cubicBezTo>
                    <a:pt x="452" y="7"/>
                    <a:pt x="313" y="11"/>
                    <a:pt x="231" y="73"/>
                  </a:cubicBezTo>
                  <a:cubicBezTo>
                    <a:pt x="194" y="101"/>
                    <a:pt x="165" y="143"/>
                    <a:pt x="142" y="204"/>
                  </a:cubicBezTo>
                  <a:cubicBezTo>
                    <a:pt x="71" y="389"/>
                    <a:pt x="7" y="667"/>
                    <a:pt x="103" y="944"/>
                  </a:cubicBezTo>
                  <a:cubicBezTo>
                    <a:pt x="117" y="982"/>
                    <a:pt x="139" y="1036"/>
                    <a:pt x="184" y="1071"/>
                  </a:cubicBezTo>
                  <a:cubicBezTo>
                    <a:pt x="280" y="1145"/>
                    <a:pt x="417" y="1121"/>
                    <a:pt x="549" y="1098"/>
                  </a:cubicBezTo>
                  <a:cubicBezTo>
                    <a:pt x="611" y="1087"/>
                    <a:pt x="669" y="1077"/>
                    <a:pt x="721" y="1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4C4F49EE-084F-4F1A-840A-82A20A16C2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40188" y="4435475"/>
              <a:ext cx="5494337" cy="4524375"/>
            </a:xfrm>
            <a:custGeom>
              <a:avLst/>
              <a:gdLst>
                <a:gd name="T0" fmla="*/ 1194 w 1464"/>
                <a:gd name="T1" fmla="*/ 1191 h 1204"/>
                <a:gd name="T2" fmla="*/ 966 w 1464"/>
                <a:gd name="T3" fmla="*/ 1141 h 1204"/>
                <a:gd name="T4" fmla="*/ 744 w 1464"/>
                <a:gd name="T5" fmla="*/ 1088 h 1204"/>
                <a:gd name="T6" fmla="*/ 558 w 1464"/>
                <a:gd name="T7" fmla="*/ 1109 h 1204"/>
                <a:gd name="T8" fmla="*/ 182 w 1464"/>
                <a:gd name="T9" fmla="*/ 1080 h 1204"/>
                <a:gd name="T10" fmla="*/ 98 w 1464"/>
                <a:gd name="T11" fmla="*/ 949 h 1204"/>
                <a:gd name="T12" fmla="*/ 137 w 1464"/>
                <a:gd name="T13" fmla="*/ 204 h 1204"/>
                <a:gd name="T14" fmla="*/ 230 w 1464"/>
                <a:gd name="T15" fmla="*/ 69 h 1204"/>
                <a:gd name="T16" fmla="*/ 563 w 1464"/>
                <a:gd name="T17" fmla="*/ 25 h 1204"/>
                <a:gd name="T18" fmla="*/ 682 w 1464"/>
                <a:gd name="T19" fmla="*/ 80 h 1204"/>
                <a:gd name="T20" fmla="*/ 760 w 1464"/>
                <a:gd name="T21" fmla="*/ 122 h 1204"/>
                <a:gd name="T22" fmla="*/ 958 w 1464"/>
                <a:gd name="T23" fmla="*/ 150 h 1204"/>
                <a:gd name="T24" fmla="*/ 1103 w 1464"/>
                <a:gd name="T25" fmla="*/ 163 h 1204"/>
                <a:gd name="T26" fmla="*/ 1318 w 1464"/>
                <a:gd name="T27" fmla="*/ 287 h 1204"/>
                <a:gd name="T28" fmla="*/ 1407 w 1464"/>
                <a:gd name="T29" fmla="*/ 512 h 1204"/>
                <a:gd name="T30" fmla="*/ 1397 w 1464"/>
                <a:gd name="T31" fmla="*/ 579 h 1204"/>
                <a:gd name="T32" fmla="*/ 1390 w 1464"/>
                <a:gd name="T33" fmla="*/ 678 h 1204"/>
                <a:gd name="T34" fmla="*/ 1424 w 1464"/>
                <a:gd name="T35" fmla="*/ 784 h 1204"/>
                <a:gd name="T36" fmla="*/ 1464 w 1464"/>
                <a:gd name="T37" fmla="*/ 952 h 1204"/>
                <a:gd name="T38" fmla="*/ 1459 w 1464"/>
                <a:gd name="T39" fmla="*/ 952 h 1204"/>
                <a:gd name="T40" fmla="*/ 1464 w 1464"/>
                <a:gd name="T41" fmla="*/ 952 h 1204"/>
                <a:gd name="T42" fmla="*/ 1307 w 1464"/>
                <a:gd name="T43" fmla="*/ 1172 h 1204"/>
                <a:gd name="T44" fmla="*/ 1194 w 1464"/>
                <a:gd name="T45" fmla="*/ 1191 h 1204"/>
                <a:gd name="T46" fmla="*/ 731 w 1464"/>
                <a:gd name="T47" fmla="*/ 1078 h 1204"/>
                <a:gd name="T48" fmla="*/ 744 w 1464"/>
                <a:gd name="T49" fmla="*/ 1078 h 1204"/>
                <a:gd name="T50" fmla="*/ 970 w 1464"/>
                <a:gd name="T51" fmla="*/ 1131 h 1204"/>
                <a:gd name="T52" fmla="*/ 1303 w 1464"/>
                <a:gd name="T53" fmla="*/ 1163 h 1204"/>
                <a:gd name="T54" fmla="*/ 1453 w 1464"/>
                <a:gd name="T55" fmla="*/ 952 h 1204"/>
                <a:gd name="T56" fmla="*/ 1414 w 1464"/>
                <a:gd name="T57" fmla="*/ 788 h 1204"/>
                <a:gd name="T58" fmla="*/ 1380 w 1464"/>
                <a:gd name="T59" fmla="*/ 680 h 1204"/>
                <a:gd name="T60" fmla="*/ 1386 w 1464"/>
                <a:gd name="T61" fmla="*/ 577 h 1204"/>
                <a:gd name="T62" fmla="*/ 1396 w 1464"/>
                <a:gd name="T63" fmla="*/ 511 h 1204"/>
                <a:gd name="T64" fmla="*/ 1101 w 1464"/>
                <a:gd name="T65" fmla="*/ 173 h 1204"/>
                <a:gd name="T66" fmla="*/ 957 w 1464"/>
                <a:gd name="T67" fmla="*/ 161 h 1204"/>
                <a:gd name="T68" fmla="*/ 756 w 1464"/>
                <a:gd name="T69" fmla="*/ 131 h 1204"/>
                <a:gd name="T70" fmla="*/ 676 w 1464"/>
                <a:gd name="T71" fmla="*/ 89 h 1204"/>
                <a:gd name="T72" fmla="*/ 560 w 1464"/>
                <a:gd name="T73" fmla="*/ 35 h 1204"/>
                <a:gd name="T74" fmla="*/ 236 w 1464"/>
                <a:gd name="T75" fmla="*/ 77 h 1204"/>
                <a:gd name="T76" fmla="*/ 147 w 1464"/>
                <a:gd name="T77" fmla="*/ 208 h 1204"/>
                <a:gd name="T78" fmla="*/ 108 w 1464"/>
                <a:gd name="T79" fmla="*/ 946 h 1204"/>
                <a:gd name="T80" fmla="*/ 189 w 1464"/>
                <a:gd name="T81" fmla="*/ 1072 h 1204"/>
                <a:gd name="T82" fmla="*/ 556 w 1464"/>
                <a:gd name="T83" fmla="*/ 1099 h 1204"/>
                <a:gd name="T84" fmla="*/ 731 w 1464"/>
                <a:gd name="T85" fmla="*/ 1078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64" h="1204">
                  <a:moveTo>
                    <a:pt x="1194" y="1191"/>
                  </a:moveTo>
                  <a:cubicBezTo>
                    <a:pt x="1115" y="1191"/>
                    <a:pt x="1040" y="1166"/>
                    <a:pt x="966" y="1141"/>
                  </a:cubicBezTo>
                  <a:cubicBezTo>
                    <a:pt x="895" y="1116"/>
                    <a:pt x="821" y="1091"/>
                    <a:pt x="744" y="1088"/>
                  </a:cubicBezTo>
                  <a:cubicBezTo>
                    <a:pt x="688" y="1087"/>
                    <a:pt x="625" y="1098"/>
                    <a:pt x="558" y="1109"/>
                  </a:cubicBezTo>
                  <a:cubicBezTo>
                    <a:pt x="423" y="1133"/>
                    <a:pt x="283" y="1157"/>
                    <a:pt x="182" y="1080"/>
                  </a:cubicBezTo>
                  <a:cubicBezTo>
                    <a:pt x="135" y="1044"/>
                    <a:pt x="112" y="988"/>
                    <a:pt x="98" y="949"/>
                  </a:cubicBezTo>
                  <a:cubicBezTo>
                    <a:pt x="0" y="670"/>
                    <a:pt x="65" y="390"/>
                    <a:pt x="137" y="204"/>
                  </a:cubicBezTo>
                  <a:cubicBezTo>
                    <a:pt x="161" y="141"/>
                    <a:pt x="191" y="98"/>
                    <a:pt x="230" y="69"/>
                  </a:cubicBezTo>
                  <a:cubicBezTo>
                    <a:pt x="316" y="5"/>
                    <a:pt x="459" y="0"/>
                    <a:pt x="563" y="25"/>
                  </a:cubicBezTo>
                  <a:cubicBezTo>
                    <a:pt x="607" y="35"/>
                    <a:pt x="645" y="58"/>
                    <a:pt x="682" y="80"/>
                  </a:cubicBezTo>
                  <a:cubicBezTo>
                    <a:pt x="707" y="95"/>
                    <a:pt x="733" y="110"/>
                    <a:pt x="760" y="122"/>
                  </a:cubicBezTo>
                  <a:cubicBezTo>
                    <a:pt x="822" y="147"/>
                    <a:pt x="891" y="149"/>
                    <a:pt x="958" y="150"/>
                  </a:cubicBezTo>
                  <a:cubicBezTo>
                    <a:pt x="1006" y="152"/>
                    <a:pt x="1055" y="153"/>
                    <a:pt x="1103" y="163"/>
                  </a:cubicBezTo>
                  <a:cubicBezTo>
                    <a:pt x="1183" y="179"/>
                    <a:pt x="1262" y="225"/>
                    <a:pt x="1318" y="287"/>
                  </a:cubicBezTo>
                  <a:cubicBezTo>
                    <a:pt x="1378" y="353"/>
                    <a:pt x="1410" y="433"/>
                    <a:pt x="1407" y="512"/>
                  </a:cubicBezTo>
                  <a:cubicBezTo>
                    <a:pt x="1407" y="535"/>
                    <a:pt x="1402" y="558"/>
                    <a:pt x="1397" y="579"/>
                  </a:cubicBezTo>
                  <a:cubicBezTo>
                    <a:pt x="1390" y="612"/>
                    <a:pt x="1383" y="643"/>
                    <a:pt x="1390" y="678"/>
                  </a:cubicBezTo>
                  <a:cubicBezTo>
                    <a:pt x="1398" y="715"/>
                    <a:pt x="1411" y="750"/>
                    <a:pt x="1424" y="784"/>
                  </a:cubicBezTo>
                  <a:cubicBezTo>
                    <a:pt x="1444" y="836"/>
                    <a:pt x="1464" y="889"/>
                    <a:pt x="1464" y="952"/>
                  </a:cubicBezTo>
                  <a:cubicBezTo>
                    <a:pt x="1459" y="952"/>
                    <a:pt x="1459" y="952"/>
                    <a:pt x="1459" y="952"/>
                  </a:cubicBezTo>
                  <a:cubicBezTo>
                    <a:pt x="1464" y="952"/>
                    <a:pt x="1464" y="952"/>
                    <a:pt x="1464" y="952"/>
                  </a:cubicBezTo>
                  <a:cubicBezTo>
                    <a:pt x="1464" y="1062"/>
                    <a:pt x="1411" y="1136"/>
                    <a:pt x="1307" y="1172"/>
                  </a:cubicBezTo>
                  <a:cubicBezTo>
                    <a:pt x="1269" y="1186"/>
                    <a:pt x="1231" y="1191"/>
                    <a:pt x="1194" y="1191"/>
                  </a:cubicBezTo>
                  <a:close/>
                  <a:moveTo>
                    <a:pt x="731" y="1078"/>
                  </a:moveTo>
                  <a:cubicBezTo>
                    <a:pt x="735" y="1078"/>
                    <a:pt x="740" y="1078"/>
                    <a:pt x="744" y="1078"/>
                  </a:cubicBezTo>
                  <a:cubicBezTo>
                    <a:pt x="823" y="1081"/>
                    <a:pt x="898" y="1106"/>
                    <a:pt x="970" y="1131"/>
                  </a:cubicBezTo>
                  <a:cubicBezTo>
                    <a:pt x="1081" y="1169"/>
                    <a:pt x="1185" y="1204"/>
                    <a:pt x="1303" y="1163"/>
                  </a:cubicBezTo>
                  <a:cubicBezTo>
                    <a:pt x="1404" y="1127"/>
                    <a:pt x="1453" y="1058"/>
                    <a:pt x="1453" y="952"/>
                  </a:cubicBezTo>
                  <a:cubicBezTo>
                    <a:pt x="1453" y="891"/>
                    <a:pt x="1434" y="841"/>
                    <a:pt x="1414" y="788"/>
                  </a:cubicBezTo>
                  <a:cubicBezTo>
                    <a:pt x="1401" y="753"/>
                    <a:pt x="1387" y="718"/>
                    <a:pt x="1380" y="680"/>
                  </a:cubicBezTo>
                  <a:cubicBezTo>
                    <a:pt x="1372" y="643"/>
                    <a:pt x="1379" y="609"/>
                    <a:pt x="1386" y="577"/>
                  </a:cubicBezTo>
                  <a:cubicBezTo>
                    <a:pt x="1391" y="556"/>
                    <a:pt x="1396" y="534"/>
                    <a:pt x="1396" y="511"/>
                  </a:cubicBezTo>
                  <a:cubicBezTo>
                    <a:pt x="1401" y="359"/>
                    <a:pt x="1268" y="207"/>
                    <a:pt x="1101" y="173"/>
                  </a:cubicBezTo>
                  <a:cubicBezTo>
                    <a:pt x="1054" y="163"/>
                    <a:pt x="1005" y="162"/>
                    <a:pt x="957" y="161"/>
                  </a:cubicBezTo>
                  <a:cubicBezTo>
                    <a:pt x="890" y="159"/>
                    <a:pt x="819" y="157"/>
                    <a:pt x="756" y="131"/>
                  </a:cubicBezTo>
                  <a:cubicBezTo>
                    <a:pt x="728" y="120"/>
                    <a:pt x="701" y="104"/>
                    <a:pt x="676" y="89"/>
                  </a:cubicBezTo>
                  <a:cubicBezTo>
                    <a:pt x="640" y="67"/>
                    <a:pt x="603" y="45"/>
                    <a:pt x="560" y="35"/>
                  </a:cubicBezTo>
                  <a:cubicBezTo>
                    <a:pt x="459" y="11"/>
                    <a:pt x="319" y="15"/>
                    <a:pt x="236" y="77"/>
                  </a:cubicBezTo>
                  <a:cubicBezTo>
                    <a:pt x="199" y="105"/>
                    <a:pt x="171" y="146"/>
                    <a:pt x="147" y="208"/>
                  </a:cubicBezTo>
                  <a:cubicBezTo>
                    <a:pt x="76" y="392"/>
                    <a:pt x="11" y="669"/>
                    <a:pt x="108" y="946"/>
                  </a:cubicBezTo>
                  <a:cubicBezTo>
                    <a:pt x="122" y="984"/>
                    <a:pt x="144" y="1038"/>
                    <a:pt x="189" y="1072"/>
                  </a:cubicBezTo>
                  <a:cubicBezTo>
                    <a:pt x="285" y="1146"/>
                    <a:pt x="423" y="1122"/>
                    <a:pt x="556" y="1099"/>
                  </a:cubicBezTo>
                  <a:cubicBezTo>
                    <a:pt x="619" y="1088"/>
                    <a:pt x="678" y="1078"/>
                    <a:pt x="731" y="10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59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17">
            <a:extLst>
              <a:ext uri="{FF2B5EF4-FFF2-40B4-BE49-F238E27FC236}">
                <a16:creationId xmlns:a16="http://schemas.microsoft.com/office/drawing/2014/main" id="{98FED48B-E6C6-4E6C-809C-2B85DF50784D}"/>
              </a:ext>
            </a:extLst>
          </p:cNvPr>
          <p:cNvSpPr txBox="1">
            <a:spLocks/>
          </p:cNvSpPr>
          <p:nvPr/>
        </p:nvSpPr>
        <p:spPr>
          <a:xfrm>
            <a:off x="642687" y="353538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Heading 15">
            <a:extLst>
              <a:ext uri="{FF2B5EF4-FFF2-40B4-BE49-F238E27FC236}">
                <a16:creationId xmlns:a16="http://schemas.microsoft.com/office/drawing/2014/main" id="{A5E1C0F2-3499-4A5B-A69E-5F5FF1F798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our company values</a:t>
            </a:r>
          </a:p>
        </p:txBody>
      </p:sp>
      <p:sp>
        <p:nvSpPr>
          <p:cNvPr id="13" name="Text 17">
            <a:extLst>
              <a:ext uri="{FF2B5EF4-FFF2-40B4-BE49-F238E27FC236}">
                <a16:creationId xmlns:a16="http://schemas.microsoft.com/office/drawing/2014/main" id="{ABED9C07-3B91-4D45-B38E-A89B629DC334}"/>
              </a:ext>
            </a:extLst>
          </p:cNvPr>
          <p:cNvSpPr txBox="1">
            <a:spLocks/>
          </p:cNvSpPr>
          <p:nvPr/>
        </p:nvSpPr>
        <p:spPr>
          <a:xfrm>
            <a:off x="642687" y="3072718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A92F229-5ECC-47BD-BD1D-5C3EABCD25CF}"/>
              </a:ext>
            </a:extLst>
          </p:cNvPr>
          <p:cNvSpPr/>
          <p:nvPr/>
        </p:nvSpPr>
        <p:spPr>
          <a:xfrm>
            <a:off x="651000" y="2407334"/>
            <a:ext cx="562350" cy="5623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624">
            <a:extLst>
              <a:ext uri="{FF2B5EF4-FFF2-40B4-BE49-F238E27FC236}">
                <a16:creationId xmlns:a16="http://schemas.microsoft.com/office/drawing/2014/main" id="{744D36CB-EB2A-4BDA-AFC1-1CB5ED55F00C}"/>
              </a:ext>
            </a:extLst>
          </p:cNvPr>
          <p:cNvSpPr/>
          <p:nvPr/>
        </p:nvSpPr>
        <p:spPr>
          <a:xfrm>
            <a:off x="814909" y="2571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  <p:sp>
        <p:nvSpPr>
          <p:cNvPr id="3" name="Slide number 2">
            <a:extLst>
              <a:ext uri="{FF2B5EF4-FFF2-40B4-BE49-F238E27FC236}">
                <a16:creationId xmlns:a16="http://schemas.microsoft.com/office/drawing/2014/main" id="{8B33736C-C744-4188-B18F-D20A18658E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9DF8A-11FB-42E2-9D3E-39F73A4C974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9" name="Drawing 18" descr="Picture looks like as chair, interior, room, alive&#10;&#10;">
            <a:extLst>
              <a:ext uri="{FF2B5EF4-FFF2-40B4-BE49-F238E27FC236}">
                <a16:creationId xmlns:a16="http://schemas.microsoft.com/office/drawing/2014/main" id="{20F8858C-0AF3-4AB0-B8E5-CB69A7344A3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4" r="10184"/>
          <a:stretch>
            <a:fillRect/>
          </a:stretch>
        </p:blipFill>
        <p:spPr/>
      </p:pic>
      <p:pic>
        <p:nvPicPr>
          <p:cNvPr id="23" name="Drawing 22" descr="Picture looks like as external, train, steam, building&#10;&#10;">
            <a:extLst>
              <a:ext uri="{FF2B5EF4-FFF2-40B4-BE49-F238E27FC236}">
                <a16:creationId xmlns:a16="http://schemas.microsoft.com/office/drawing/2014/main" id="{DF0CE179-DA37-49C7-BC7F-9DD9F40A3E7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3" b="21913"/>
          <a:stretch>
            <a:fillRect/>
          </a:stretch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CD515B0-1304-4AE9-AD97-17749D716027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9794BF-7E6B-4F70-83E0-4B20361E9D93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0671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1">
            <a:extLst>
              <a:ext uri="{FF2B5EF4-FFF2-40B4-BE49-F238E27FC236}">
                <a16:creationId xmlns:a16="http://schemas.microsoft.com/office/drawing/2014/main" id="{D7849F8D-89A0-44B9-8150-9A9C9BCBF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342AD047-9210-45FD-866A-BB58BA34257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Drawing 8" descr="Picture looks like as plant, palm, wood, green&#10;&#10;">
            <a:extLst>
              <a:ext uri="{FF2B5EF4-FFF2-40B4-BE49-F238E27FC236}">
                <a16:creationId xmlns:a16="http://schemas.microsoft.com/office/drawing/2014/main" id="{58D7D617-2B9C-4B75-AA91-717B1B34EC9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4" b="21834"/>
          <a:stretch>
            <a:fillRect/>
          </a:stretch>
        </p:blipFill>
        <p:spPr>
          <a:xfrm>
            <a:off x="3881438" y="2141538"/>
            <a:ext cx="3398837" cy="2863850"/>
          </a:xfrm>
        </p:spPr>
      </p:pic>
      <p:pic>
        <p:nvPicPr>
          <p:cNvPr id="10" name="Drawing 9" descr="Picture looks like as red, umbrella, sits, white&#10;&#10;">
            <a:extLst>
              <a:ext uri="{FF2B5EF4-FFF2-40B4-BE49-F238E27FC236}">
                <a16:creationId xmlns:a16="http://schemas.microsoft.com/office/drawing/2014/main" id="{9F092551-B279-4EE5-B8D0-0BB9ABB8649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8" b="18708"/>
          <a:stretch>
            <a:fillRect/>
          </a:stretch>
        </p:blipFill>
        <p:spPr>
          <a:xfrm>
            <a:off x="7689850" y="1989138"/>
            <a:ext cx="3887788" cy="3243262"/>
          </a:xfr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B1D854E-2D5B-4798-B536-E83D24167A5C}"/>
              </a:ext>
            </a:extLst>
          </p:cNvPr>
          <p:cNvSpPr/>
          <p:nvPr/>
        </p:nvSpPr>
        <p:spPr>
          <a:xfrm>
            <a:off x="6325908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F516403-8E53-4B79-8E99-99B1FA190B4D}"/>
              </a:ext>
            </a:extLst>
          </p:cNvPr>
          <p:cNvSpPr/>
          <p:nvPr/>
        </p:nvSpPr>
        <p:spPr>
          <a:xfrm>
            <a:off x="10371000" y="4745823"/>
            <a:ext cx="810000" cy="81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4" name="Heading 15">
            <a:extLst>
              <a:ext uri="{FF2B5EF4-FFF2-40B4-BE49-F238E27FC236}">
                <a16:creationId xmlns:a16="http://schemas.microsoft.com/office/drawing/2014/main" id="{C3D94D0D-8AAD-4321-95D2-81AAEE22F0FF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613650" cy="14305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Write something here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company values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9AAA197A-DEC9-4539-8FD7-55BF1ECDF457}"/>
              </a:ext>
            </a:extLst>
          </p:cNvPr>
          <p:cNvSpPr txBox="1">
            <a:spLocks/>
          </p:cNvSpPr>
          <p:nvPr/>
        </p:nvSpPr>
        <p:spPr>
          <a:xfrm>
            <a:off x="642687" y="3535380"/>
            <a:ext cx="2995393" cy="22263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Lorem ipsum dolor sit </a:t>
            </a:r>
            <a:r>
              <a:rPr lang="en-US" sz="1100" dirty="0" err="1">
                <a:solidFill>
                  <a:schemeClr val="bg1"/>
                </a:solidFill>
              </a:rPr>
              <a:t>amet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consectetur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adipiscing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elit</a:t>
            </a:r>
            <a:r>
              <a:rPr lang="en-US" sz="1100" dirty="0">
                <a:solidFill>
                  <a:schemeClr val="bg1"/>
                </a:solidFill>
              </a:rPr>
              <a:t>, sed do </a:t>
            </a:r>
            <a:r>
              <a:rPr lang="en-US" sz="1100" dirty="0" err="1">
                <a:solidFill>
                  <a:schemeClr val="bg1"/>
                </a:solidFill>
              </a:rPr>
              <a:t>eiusmod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tempor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incididunt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labore</a:t>
            </a:r>
            <a:r>
              <a:rPr lang="en-US" sz="1100" dirty="0">
                <a:solidFill>
                  <a:schemeClr val="bg1"/>
                </a:solidFill>
              </a:rPr>
              <a:t> et dolore magna </a:t>
            </a:r>
            <a:r>
              <a:rPr lang="en-US" sz="1100" dirty="0" err="1">
                <a:solidFill>
                  <a:schemeClr val="bg1"/>
                </a:solidFill>
              </a:rPr>
              <a:t>aliqua</a:t>
            </a:r>
            <a:r>
              <a:rPr lang="en-US" sz="1100" dirty="0">
                <a:solidFill>
                  <a:schemeClr val="bg1"/>
                </a:solidFill>
              </a:rPr>
              <a:t>. Ut </a:t>
            </a:r>
            <a:r>
              <a:rPr lang="en-US" sz="1100" dirty="0" err="1">
                <a:solidFill>
                  <a:schemeClr val="bg1"/>
                </a:solidFill>
              </a:rPr>
              <a:t>enim</a:t>
            </a:r>
            <a:r>
              <a:rPr lang="en-US" sz="1100" dirty="0">
                <a:solidFill>
                  <a:schemeClr val="bg1"/>
                </a:solidFill>
              </a:rPr>
              <a:t> ad minim </a:t>
            </a:r>
            <a:r>
              <a:rPr lang="en-US" sz="1100" dirty="0" err="1">
                <a:solidFill>
                  <a:schemeClr val="bg1"/>
                </a:solidFill>
              </a:rPr>
              <a:t>veniam</a:t>
            </a:r>
            <a:r>
              <a:rPr lang="en-US" sz="1100" dirty="0">
                <a:solidFill>
                  <a:schemeClr val="bg1"/>
                </a:solidFill>
              </a:rPr>
              <a:t>, </a:t>
            </a:r>
            <a:r>
              <a:rPr lang="en-US" sz="1100" dirty="0" err="1">
                <a:solidFill>
                  <a:schemeClr val="bg1"/>
                </a:solidFill>
              </a:rPr>
              <a:t>quis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nostrud</a:t>
            </a:r>
            <a:r>
              <a:rPr lang="en-US" sz="1100" dirty="0">
                <a:solidFill>
                  <a:schemeClr val="bg1"/>
                </a:solidFill>
              </a:rPr>
              <a:t> exercitation </a:t>
            </a:r>
            <a:r>
              <a:rPr lang="en-US" sz="1100" dirty="0" err="1">
                <a:solidFill>
                  <a:schemeClr val="bg1"/>
                </a:solidFill>
              </a:rPr>
              <a:t>ullamco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laboris</a:t>
            </a:r>
            <a:r>
              <a:rPr lang="en-US" sz="1100" dirty="0">
                <a:solidFill>
                  <a:schemeClr val="bg1"/>
                </a:solidFill>
              </a:rPr>
              <a:t> nisi </a:t>
            </a:r>
            <a:r>
              <a:rPr lang="en-US" sz="1100" dirty="0" err="1">
                <a:solidFill>
                  <a:schemeClr val="bg1"/>
                </a:solidFill>
              </a:rPr>
              <a:t>ut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aliquip</a:t>
            </a:r>
            <a:r>
              <a:rPr lang="en-US" sz="1100" dirty="0">
                <a:solidFill>
                  <a:schemeClr val="bg1"/>
                </a:solidFill>
              </a:rPr>
              <a:t> ex </a:t>
            </a:r>
            <a:r>
              <a:rPr lang="en-US" sz="1100" dirty="0" err="1">
                <a:solidFill>
                  <a:schemeClr val="bg1"/>
                </a:solidFill>
              </a:rPr>
              <a:t>ea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commodo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consequat</a:t>
            </a:r>
            <a:r>
              <a:rPr lang="en-US" sz="1100" dirty="0">
                <a:solidFill>
                  <a:schemeClr val="bg1"/>
                </a:solidFill>
              </a:rPr>
              <a:t>. Duis </a:t>
            </a:r>
            <a:r>
              <a:rPr lang="en-US" sz="1100" dirty="0" err="1">
                <a:solidFill>
                  <a:schemeClr val="bg1"/>
                </a:solidFill>
              </a:rPr>
              <a:t>aute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irure</a:t>
            </a:r>
            <a:r>
              <a:rPr lang="en-US" sz="1100" dirty="0">
                <a:solidFill>
                  <a:schemeClr val="bg1"/>
                </a:solidFill>
              </a:rPr>
              <a:t> dolor in </a:t>
            </a:r>
            <a:r>
              <a:rPr lang="en-US" sz="1100" dirty="0" err="1">
                <a:solidFill>
                  <a:schemeClr val="bg1"/>
                </a:solidFill>
              </a:rPr>
              <a:t>reprehenderit</a:t>
            </a:r>
            <a:r>
              <a:rPr lang="en-US" sz="1100" dirty="0">
                <a:solidFill>
                  <a:schemeClr val="bg1"/>
                </a:solidFill>
              </a:rPr>
              <a:t> in </a:t>
            </a:r>
            <a:r>
              <a:rPr lang="en-US" sz="1100" dirty="0" err="1">
                <a:solidFill>
                  <a:schemeClr val="bg1"/>
                </a:solidFill>
              </a:rPr>
              <a:t>voluptate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velit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esse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cillum</a:t>
            </a:r>
            <a:r>
              <a:rPr lang="en-US" sz="1100" dirty="0">
                <a:solidFill>
                  <a:schemeClr val="bg1"/>
                </a:solidFill>
              </a:rPr>
              <a:t> dolore </a:t>
            </a:r>
            <a:r>
              <a:rPr lang="en-US" sz="1100" dirty="0" err="1">
                <a:solidFill>
                  <a:schemeClr val="bg1"/>
                </a:solidFill>
              </a:rPr>
              <a:t>eu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fugiat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nulla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pariatur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BFB1EF04-CA7C-4FB1-913D-DF8F927269E4}"/>
              </a:ext>
            </a:extLst>
          </p:cNvPr>
          <p:cNvSpPr txBox="1">
            <a:spLocks/>
          </p:cNvSpPr>
          <p:nvPr/>
        </p:nvSpPr>
        <p:spPr>
          <a:xfrm>
            <a:off x="642687" y="3072718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Lorem ipsum dolor sit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67A1A8-5F2D-492C-A686-61A263BC7985}"/>
              </a:ext>
            </a:extLst>
          </p:cNvPr>
          <p:cNvSpPr/>
          <p:nvPr/>
        </p:nvSpPr>
        <p:spPr>
          <a:xfrm>
            <a:off x="651000" y="2407334"/>
            <a:ext cx="562350" cy="5623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hape 2624">
            <a:extLst>
              <a:ext uri="{FF2B5EF4-FFF2-40B4-BE49-F238E27FC236}">
                <a16:creationId xmlns:a16="http://schemas.microsoft.com/office/drawing/2014/main" id="{17957521-16C1-484F-8FCC-1D8CBED0838C}"/>
              </a:ext>
            </a:extLst>
          </p:cNvPr>
          <p:cNvSpPr/>
          <p:nvPr/>
        </p:nvSpPr>
        <p:spPr>
          <a:xfrm>
            <a:off x="814909" y="2571243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fcfcfc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72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_theme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5">
      <a:majorFont>
        <a:latin typeface="Modern Love Caps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Other 5">
      <a:majorFont>
        <a:latin typeface="Modern Love Caps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1701</Words>
  <Application>Microsoft Office PowerPoint</Application>
  <PresentationFormat>Wide-screen</PresentationFormat>
  <Paragraphs>219</Paragraphs>
  <Slides>25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25</vt:i4>
      </vt:variant>
    </vt:vector>
  </HeadingPairs>
  <TitlesOfParts>
    <vt:vector size="41" baseType="lpstr">
      <vt:lpstr>Calibri</vt:lpstr>
      <vt:lpstr>Modern Love Caps (Headings)</vt:lpstr>
      <vt:lpstr>Gill Sans</vt:lpstr>
      <vt:lpstr>Montserrat</vt:lpstr>
      <vt:lpstr>Poppins Bold</vt:lpstr>
      <vt:lpstr>Mistral</vt:lpstr>
      <vt:lpstr>Modern Love Caps</vt:lpstr>
      <vt:lpstr>Roboto</vt:lpstr>
      <vt:lpstr>Lato Light</vt:lpstr>
      <vt:lpstr>Lato</vt:lpstr>
      <vt:lpstr>Lato Regular</vt:lpstr>
      <vt:lpstr>Arial</vt:lpstr>
      <vt:lpstr>Poppins</vt:lpstr>
      <vt:lpstr>Gudea</vt:lpstr>
      <vt:lpstr>Simple_theme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68</cp:revision>
  <dcterms:created xsi:type="dcterms:W3CDTF">2020-04-21T09:44:24Z</dcterms:created>
  <dcterms:modified xsi:type="dcterms:W3CDTF">2020-05-07T09:26:30Z</dcterms:modified>
</cp:coreProperties>
</file>